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8"/>
  </p:notesMasterIdLst>
  <p:sldIdLst>
    <p:sldId id="256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8743" autoAdjust="0"/>
  </p:normalViewPr>
  <p:slideViewPr>
    <p:cSldViewPr>
      <p:cViewPr varScale="1">
        <p:scale>
          <a:sx n="76" d="100"/>
          <a:sy n="76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2200" noProof="0">
              <a:latin typeface="Corbel" pitchFamily="34" charset="0"/>
            </a:rPr>
            <a:t>Texte du premier sujet</a:t>
          </a: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fr-FR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fr-FR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2200" noProof="0">
              <a:latin typeface="Corbel" pitchFamily="34" charset="0"/>
            </a:rPr>
            <a:t>Texte du deuxième sujet</a:t>
          </a: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fr-FR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fr-FR" noProof="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2200" noProof="0">
              <a:latin typeface="Corbel" pitchFamily="34" charset="0"/>
            </a:rPr>
            <a:t>Texte du troisième sujet</a:t>
          </a: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fr-FR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fr-FR" noProof="0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2200" noProof="0">
              <a:latin typeface="Corbel" pitchFamily="34" charset="0"/>
            </a:rPr>
            <a:t>Texte du quatrième sujet</a:t>
          </a: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fr-FR" noProof="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fr-FR" noProof="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2200" noProof="0">
              <a:latin typeface="Corbel" pitchFamily="34" charset="0"/>
            </a:rPr>
            <a:t>Texte du cinquième sujet</a:t>
          </a: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fr-FR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fr-FR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dpi="0" rotWithShape="0">
          <a:blip xmlns:r="http://schemas.openxmlformats.org/officeDocument/2006/relationships" r:embed="rId1"/>
          <a:srcRect/>
          <a:tile tx="0" ty="0" sx="40000" sy="40000" flip="none" algn="ctr"/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>
        <dgm:presLayoutVars>
          <dgm:bulletEnabled val="1"/>
        </dgm:presLayoutVars>
      </dgm:prSet>
      <dgm:spPr/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 dpi="0" rotWithShape="0">
          <a:blip xmlns:r="http://schemas.openxmlformats.org/officeDocument/2006/relationships" r:embed="rId2"/>
          <a:srcRect/>
          <a:tile tx="0" ty="0" sx="30000" sy="30000" flip="none" algn="ctr"/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>
        <dgm:presLayoutVars>
          <dgm:bulletEnabled val="1"/>
        </dgm:presLayoutVars>
      </dgm:prSet>
      <dgm:spPr/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 dpi="0" rotWithShape="0">
          <a:blip xmlns:r="http://schemas.openxmlformats.org/officeDocument/2006/relationships" r:embed="rId3"/>
          <a:srcRect/>
          <a:tile tx="222250" ty="-762000" sx="40000" sy="40000" flip="none" algn="ctr"/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>
        <dgm:presLayoutVars>
          <dgm:bulletEnabled val="1"/>
        </dgm:presLayoutVars>
      </dgm:prSet>
      <dgm:spPr/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 dpi="0" rotWithShape="0">
          <a:blip xmlns:r="http://schemas.openxmlformats.org/officeDocument/2006/relationships" r:embed="rId4"/>
          <a:srcRect/>
          <a:tile tx="0" ty="0" sx="60000" sy="60000" flip="none" algn="ctr"/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/>
      <dgm:spPr>
        <a:blipFill dpi="0" rotWithShape="0">
          <a:blip xmlns:r="http://schemas.openxmlformats.org/officeDocument/2006/relationships" r:embed="rId5"/>
          <a:srcRect/>
          <a:tile tx="889000" ty="0" sx="90000" sy="90000" flip="none" algn="r"/>
        </a:blipFill>
      </dgm:spPr>
    </dgm:pt>
  </dgm:ptLst>
  <dgm:cxnLst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2E4EDC28-B07B-4C37-B240-91344E6AC168}" type="presOf" srcId="{90C1E242-23BD-452C-B222-DCFA2D4DAE3B}" destId="{CA6E58D0-F06D-4082-9183-0F2955E6C631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D82F44E0-3E3D-4945-B44D-E0989771C1DC}" type="presOf" srcId="{5DF8D196-4D3D-4940-9F32-682169997D7A}" destId="{87B5BDBA-3C7A-41F1-8C33-F13937A84B36}" srcOrd="0" destOrd="0" presId="urn:microsoft.com/office/officeart/2005/8/layout/pList2#1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4135BFAA-D0BA-447A-B014-C8AF0B493813}" type="presParOf" srcId="{78248EF9-FFBB-4EB0-94C4-16A1D0A1A170}" destId="{3617A269-0CD9-4948-9932-FA1AD12DE27E}" srcOrd="4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5" destOrd="0" presId="urn:microsoft.com/office/officeart/2005/8/layout/pList2#1"/>
    <dgm:cxn modelId="{CE48AF1F-081C-48D9-BCC5-24881243CD1D}" type="presParOf" srcId="{78248EF9-FFBB-4EB0-94C4-16A1D0A1A170}" destId="{CDFA4098-C274-4C84-9513-F0698696D98A}" srcOrd="6" destOrd="0" presId="urn:microsoft.com/office/officeart/2005/8/layout/pList2#1"/>
    <dgm:cxn modelId="{F16D78A1-2D52-4CA6-8799-14964B5E1E1D}" type="presParOf" srcId="{CDFA4098-C274-4C84-9513-F0698696D98A}" destId="{87B5BDBA-3C7A-41F1-8C33-F13937A84B36}" srcOrd="0" destOrd="0" presId="urn:microsoft.com/office/officeart/2005/8/layout/pList2#1"/>
    <dgm:cxn modelId="{4AD916A2-F505-4061-AA3F-CCE585FD5819}" type="presParOf" srcId="{CDFA4098-C274-4C84-9513-F0698696D98A}" destId="{928528D1-DD5F-4687-9BFE-878C43D23D5D}" srcOrd="1" destOrd="0" presId="urn:microsoft.com/office/officeart/2005/8/layout/pList2#1"/>
    <dgm:cxn modelId="{9E24D239-5AFC-4068-88EE-3B66C7B774AE}" type="presParOf" srcId="{CDFA4098-C274-4C84-9513-F0698696D98A}" destId="{D88C7409-AB93-4FE3-A61D-F51EE8A4B008}" srcOrd="2" destOrd="0" presId="urn:microsoft.com/office/officeart/2005/8/layout/pList2#1"/>
    <dgm:cxn modelId="{D16396F8-6D43-42C7-8837-D36E8CD94412}" type="presParOf" srcId="{78248EF9-FFBB-4EB0-94C4-16A1D0A1A170}" destId="{CA6E58D0-F06D-4082-9183-0F2955E6C631}" srcOrd="7" destOrd="0" presId="urn:microsoft.com/office/officeart/2005/8/layout/pList2#1"/>
    <dgm:cxn modelId="{43C31E3B-4290-41C3-8AE9-F98891C8D5D9}" type="presParOf" srcId="{78248EF9-FFBB-4EB0-94C4-16A1D0A1A170}" destId="{8AC8F713-1879-4B70-BB31-C5C195E24471}" srcOrd="8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02260D-2D79-48F4-BBE6-5BA4879B0C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97EB1-516E-4EC7-BD68-83E33CAF397F}">
      <dgm:prSet phldrT="[Text]" custT="1"/>
      <dgm:sp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>
              <a:solidFill>
                <a:schemeClr val="tx2"/>
              </a:solidFill>
              <a:latin typeface="Gill Sans MT" pitchFamily="34" charset="0"/>
            </a:rPr>
            <a:t>Directeur</a:t>
          </a:r>
        </a:p>
      </dgm:t>
    </dgm:pt>
    <dgm:pt modelId="{7A2E801E-9373-4173-B020-8195E09C8BB8}" type="parTrans" cxnId="{9711C3EA-4A92-4762-B8BE-D0E3B6FB30E1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469E5092-8C79-4049-9B8F-29CF9F271070}" type="sibTrans" cxnId="{9711C3EA-4A92-4762-B8BE-D0E3B6FB30E1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0017812B-5907-4432-A506-F7FBB4CAC3A5}" type="asst">
      <dgm:prSet phldrT="[Text]" custT="1"/>
      <dgm:sp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>
              <a:solidFill>
                <a:schemeClr val="tx2"/>
              </a:solidFill>
              <a:latin typeface="Gill Sans MT" pitchFamily="34" charset="0"/>
            </a:rPr>
            <a:t>Directeur adjoint</a:t>
          </a:r>
        </a:p>
      </dgm:t>
    </dgm:pt>
    <dgm:pt modelId="{CF26113D-6A0A-4713-86CC-7FD228261CD3}" type="parTrans" cxnId="{CDC71884-BD12-4F80-9D01-DDD73DE14C40}">
      <dgm:prSet/>
      <dgm:spPr/>
      <dgm:t>
        <a:bodyPr/>
        <a:lstStyle/>
        <a:p>
          <a:pPr algn="ctr"/>
          <a:endParaRPr lang="fr-FR" sz="2000" noProof="0">
            <a:latin typeface="Gill Sans MT" pitchFamily="34" charset="0"/>
          </a:endParaRPr>
        </a:p>
      </dgm:t>
    </dgm:pt>
    <dgm:pt modelId="{66EFC955-7364-4B61-9BAC-70C958FBB4B1}" type="sibTrans" cxnId="{CDC71884-BD12-4F80-9D01-DDD73DE14C40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84BB3171-D547-4EE0-975C-B1EE37E294B3}">
      <dgm:prSet phldrT="[Text]" custT="1"/>
      <dgm:sp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>
              <a:latin typeface="Gill Sans MT" pitchFamily="34" charset="0"/>
            </a:rPr>
            <a:t>Responsable 1</a:t>
          </a:r>
        </a:p>
      </dgm:t>
    </dgm:pt>
    <dgm:pt modelId="{32311DAE-60AB-4328-B6C4-AB469884960A}" type="parTrans" cxnId="{75303680-BD82-4AAE-8136-5BF421012345}">
      <dgm:prSet/>
      <dgm:spPr/>
      <dgm:t>
        <a:bodyPr/>
        <a:lstStyle/>
        <a:p>
          <a:pPr algn="ctr"/>
          <a:endParaRPr lang="fr-FR" sz="2000" noProof="0">
            <a:latin typeface="Gill Sans MT" pitchFamily="34" charset="0"/>
          </a:endParaRPr>
        </a:p>
      </dgm:t>
    </dgm:pt>
    <dgm:pt modelId="{CC95A488-F6CD-45C5-B122-455B1BBEA1E6}" type="sibTrans" cxnId="{75303680-BD82-4AAE-8136-5BF421012345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B587D8A3-6776-4852-8225-AA7C13B9DC0C}">
      <dgm:prSet phldrT="[Text]" custT="1"/>
      <dgm:sp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>
              <a:latin typeface="Gill Sans MT" pitchFamily="34" charset="0"/>
            </a:rPr>
            <a:t>Responsable 2</a:t>
          </a:r>
        </a:p>
      </dgm:t>
    </dgm:pt>
    <dgm:pt modelId="{881E1EED-3ABE-4B57-A992-77DB54D31452}" type="parTrans" cxnId="{FD9600FC-9809-4E22-AA7A-A9D053D242F6}">
      <dgm:prSet/>
      <dgm:spPr/>
      <dgm:t>
        <a:bodyPr/>
        <a:lstStyle/>
        <a:p>
          <a:pPr algn="ctr"/>
          <a:endParaRPr lang="fr-FR" sz="2000" noProof="0">
            <a:latin typeface="Gill Sans MT" pitchFamily="34" charset="0"/>
          </a:endParaRPr>
        </a:p>
      </dgm:t>
    </dgm:pt>
    <dgm:pt modelId="{3BFEDC02-F77F-43F2-A5FF-5DF3929D4B1F}" type="sibTrans" cxnId="{FD9600FC-9809-4E22-AA7A-A9D053D242F6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10AEF509-0A3B-4458-8C0A-F259DAE55B32}">
      <dgm:prSet phldrT="[Text]" custT="1"/>
      <dgm:sp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>
              <a:latin typeface="Gill Sans MT" pitchFamily="34" charset="0"/>
            </a:rPr>
            <a:t>Responsable 3</a:t>
          </a:r>
        </a:p>
      </dgm:t>
    </dgm:pt>
    <dgm:pt modelId="{02887B1B-6669-45CF-A76D-BE5BD8206A15}" type="parTrans" cxnId="{EFE02B3B-FC76-4AEF-B703-ED394F428A10}">
      <dgm:prSet/>
      <dgm:spPr/>
      <dgm:t>
        <a:bodyPr/>
        <a:lstStyle/>
        <a:p>
          <a:pPr algn="ctr"/>
          <a:endParaRPr lang="fr-FR" sz="2000" noProof="0">
            <a:latin typeface="Gill Sans MT" pitchFamily="34" charset="0"/>
          </a:endParaRPr>
        </a:p>
      </dgm:t>
    </dgm:pt>
    <dgm:pt modelId="{69590C64-C2E9-459A-88C0-53D03710D690}" type="sibTrans" cxnId="{EFE02B3B-FC76-4AEF-B703-ED394F428A10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8D1BCD80-A289-4753-89A9-08E3EDA9B073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>
              <a:latin typeface="Gill Sans MT" pitchFamily="34" charset="0"/>
            </a:rPr>
            <a:t>Employé</a:t>
          </a:r>
        </a:p>
      </dgm:t>
    </dgm:pt>
    <dgm:pt modelId="{40304D92-845E-4959-9D9D-38DEB2DD43BB}" type="parTrans" cxnId="{1ECC2A3F-9427-47BE-973F-4DCFD4462726}">
      <dgm:prSet/>
      <dgm:spPr/>
      <dgm:t>
        <a:bodyPr/>
        <a:lstStyle/>
        <a:p>
          <a:pPr algn="ctr"/>
          <a:endParaRPr lang="fr-FR" sz="2000" noProof="0">
            <a:latin typeface="Gill Sans MT" pitchFamily="34" charset="0"/>
          </a:endParaRPr>
        </a:p>
      </dgm:t>
    </dgm:pt>
    <dgm:pt modelId="{A053173E-12A6-463F-95A3-93FDEB2B57AA}" type="sibTrans" cxnId="{1ECC2A3F-9427-47BE-973F-4DCFD4462726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F9DC2850-A1F8-4A92-AE32-EAC5B9DF17F0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>
              <a:latin typeface="Gill Sans MT" pitchFamily="34" charset="0"/>
            </a:rPr>
            <a:t>Employé</a:t>
          </a:r>
        </a:p>
      </dgm:t>
    </dgm:pt>
    <dgm:pt modelId="{A988EA30-FD68-49C6-9A61-7B07355B1465}" type="parTrans" cxnId="{32414A1F-C67A-466E-9F15-ABFFBB5DEE83}">
      <dgm:prSet/>
      <dgm:spPr/>
      <dgm:t>
        <a:bodyPr/>
        <a:lstStyle/>
        <a:p>
          <a:pPr algn="ctr"/>
          <a:endParaRPr lang="fr-FR" sz="2000" noProof="0">
            <a:latin typeface="Gill Sans MT" pitchFamily="34" charset="0"/>
          </a:endParaRPr>
        </a:p>
      </dgm:t>
    </dgm:pt>
    <dgm:pt modelId="{13A38596-ECDE-4D8A-913E-0DA209FA83A0}" type="sibTrans" cxnId="{32414A1F-C67A-466E-9F15-ABFFBB5DEE83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7956E139-486C-4C54-9B1D-A6EDA4C9F310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>
              <a:latin typeface="Gill Sans MT" pitchFamily="34" charset="0"/>
            </a:rPr>
            <a:t>Employé</a:t>
          </a:r>
        </a:p>
      </dgm:t>
    </dgm:pt>
    <dgm:pt modelId="{240F6E0C-E67B-42B0-A75D-E71D89E87D2F}" type="parTrans" cxnId="{DDA7829A-5185-44C0-A2BE-8D07B03F292F}">
      <dgm:prSet/>
      <dgm:spPr/>
      <dgm:t>
        <a:bodyPr/>
        <a:lstStyle/>
        <a:p>
          <a:pPr algn="ctr"/>
          <a:endParaRPr lang="fr-FR" sz="2000" noProof="0">
            <a:latin typeface="Gill Sans MT" pitchFamily="34" charset="0"/>
          </a:endParaRPr>
        </a:p>
      </dgm:t>
    </dgm:pt>
    <dgm:pt modelId="{659CB62A-9D89-4342-8D19-FF04BD144861}" type="sibTrans" cxnId="{DDA7829A-5185-44C0-A2BE-8D07B03F292F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7B70AD0C-F223-4DB8-A68D-79D191D4A06E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 dirty="0">
              <a:latin typeface="Gill Sans MT" pitchFamily="34" charset="0"/>
            </a:rPr>
            <a:t>Employé</a:t>
          </a:r>
        </a:p>
      </dgm:t>
    </dgm:pt>
    <dgm:pt modelId="{40D686E1-B42B-44A0-8743-8EB94A98D441}" type="parTrans" cxnId="{26D4ABF9-F7A2-4603-BF3F-FB99526ABB6C}">
      <dgm:prSet/>
      <dgm:spPr/>
      <dgm:t>
        <a:bodyPr/>
        <a:lstStyle/>
        <a:p>
          <a:pPr algn="ctr"/>
          <a:endParaRPr lang="fr-FR" sz="2000" noProof="0">
            <a:latin typeface="Gill Sans MT" pitchFamily="34" charset="0"/>
          </a:endParaRPr>
        </a:p>
      </dgm:t>
    </dgm:pt>
    <dgm:pt modelId="{E7A1BC85-48DD-4604-9825-CB1B518A4030}" type="sibTrans" cxnId="{26D4ABF9-F7A2-4603-BF3F-FB99526ABB6C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49BED9FC-E480-42C4-B6AE-83FCFB888053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>
            <a:buNone/>
          </a:pPr>
          <a:r>
            <a:rPr lang="fr-FR" sz="2000" noProof="0">
              <a:latin typeface="Gill Sans MT" pitchFamily="34" charset="0"/>
            </a:rPr>
            <a:t>Employé</a:t>
          </a:r>
        </a:p>
      </dgm:t>
    </dgm:pt>
    <dgm:pt modelId="{FB60C884-6D1A-45D3-8820-9A3FFEA89F2B}" type="sibTrans" cxnId="{5EB7BBD4-5856-4A94-9D7F-4788D02C3825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29C4A01F-4E49-4CD0-9201-7A97613D22C6}" type="parTrans" cxnId="{5EB7BBD4-5856-4A94-9D7F-4788D02C3825}">
      <dgm:prSet/>
      <dgm:spPr/>
      <dgm:t>
        <a:bodyPr/>
        <a:lstStyle/>
        <a:p>
          <a:pPr algn="ctr"/>
          <a:endParaRPr lang="fr-FR" sz="2000" noProof="0">
            <a:latin typeface="Gill Sans MT" pitchFamily="34" charset="0"/>
          </a:endParaRPr>
        </a:p>
      </dgm:t>
    </dgm:pt>
    <dgm:pt modelId="{1E270467-069D-4549-B306-AD002CDD1837}" type="pres">
      <dgm:prSet presAssocID="{7A02260D-2D79-48F4-BBE6-5BA4879B0C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44A5FA-3F18-4CD9-B9A2-F0CD90C76B35}" type="pres">
      <dgm:prSet presAssocID="{51097EB1-516E-4EC7-BD68-83E33CAF397F}" presName="hierRoot1" presStyleCnt="0">
        <dgm:presLayoutVars>
          <dgm:hierBranch val="init"/>
        </dgm:presLayoutVars>
      </dgm:prSet>
      <dgm:spPr/>
    </dgm:pt>
    <dgm:pt modelId="{08402BF0-9877-4F1C-8665-555DED361B1F}" type="pres">
      <dgm:prSet presAssocID="{51097EB1-516E-4EC7-BD68-83E33CAF397F}" presName="rootComposite1" presStyleCnt="0"/>
      <dgm:spPr/>
    </dgm:pt>
    <dgm:pt modelId="{44573FFB-DAE9-462A-BBAB-A7460594A8F6}" type="pres">
      <dgm:prSet presAssocID="{51097EB1-516E-4EC7-BD68-83E33CAF397F}" presName="rootText1" presStyleLbl="node0" presStyleIdx="0" presStyleCnt="1" custScaleX="141808">
        <dgm:presLayoutVars>
          <dgm:chPref val="3"/>
        </dgm:presLayoutVars>
      </dgm:prSet>
      <dgm:spPr/>
    </dgm:pt>
    <dgm:pt modelId="{D4D77FF8-A099-4EBC-B6AB-BA6A9371657F}" type="pres">
      <dgm:prSet presAssocID="{51097EB1-516E-4EC7-BD68-83E33CAF397F}" presName="rootConnector1" presStyleLbl="node1" presStyleIdx="0" presStyleCnt="0"/>
      <dgm:spPr/>
    </dgm:pt>
    <dgm:pt modelId="{765B40D6-F2A3-4170-9507-910C7D698033}" type="pres">
      <dgm:prSet presAssocID="{51097EB1-516E-4EC7-BD68-83E33CAF397F}" presName="hierChild2" presStyleCnt="0"/>
      <dgm:spPr/>
    </dgm:pt>
    <dgm:pt modelId="{656302AA-031A-47B9-B232-3F6F0DA30E04}" type="pres">
      <dgm:prSet presAssocID="{32311DAE-60AB-4328-B6C4-AB469884960A}" presName="Name37" presStyleLbl="parChTrans1D2" presStyleIdx="0" presStyleCnt="4"/>
      <dgm:spPr/>
    </dgm:pt>
    <dgm:pt modelId="{F734B151-C4A1-4C98-B490-DC0B3A785E4E}" type="pres">
      <dgm:prSet presAssocID="{84BB3171-D547-4EE0-975C-B1EE37E294B3}" presName="hierRoot2" presStyleCnt="0">
        <dgm:presLayoutVars>
          <dgm:hierBranch val="init"/>
        </dgm:presLayoutVars>
      </dgm:prSet>
      <dgm:spPr/>
    </dgm:pt>
    <dgm:pt modelId="{013E4D27-2F57-489A-A678-F555DC38E1C9}" type="pres">
      <dgm:prSet presAssocID="{84BB3171-D547-4EE0-975C-B1EE37E294B3}" presName="rootComposite" presStyleCnt="0"/>
      <dgm:spPr/>
    </dgm:pt>
    <dgm:pt modelId="{8F3A91CF-B24C-4BE9-ADFD-AD19EC7C71CC}" type="pres">
      <dgm:prSet presAssocID="{84BB3171-D547-4EE0-975C-B1EE37E294B3}" presName="rootText" presStyleLbl="node2" presStyleIdx="0" presStyleCnt="3" custScaleX="161020">
        <dgm:presLayoutVars>
          <dgm:chPref val="3"/>
        </dgm:presLayoutVars>
      </dgm:prSet>
      <dgm:spPr/>
    </dgm:pt>
    <dgm:pt modelId="{F7EFF19D-C7A1-45EF-A642-85720BC4F226}" type="pres">
      <dgm:prSet presAssocID="{84BB3171-D547-4EE0-975C-B1EE37E294B3}" presName="rootConnector" presStyleLbl="node2" presStyleIdx="0" presStyleCnt="3"/>
      <dgm:spPr/>
    </dgm:pt>
    <dgm:pt modelId="{1CF3C5E4-A3C1-40E3-A127-C2CD6868E475}" type="pres">
      <dgm:prSet presAssocID="{84BB3171-D547-4EE0-975C-B1EE37E294B3}" presName="hierChild4" presStyleCnt="0"/>
      <dgm:spPr/>
    </dgm:pt>
    <dgm:pt modelId="{3251666E-BD92-4284-82F8-25ACE8838765}" type="pres">
      <dgm:prSet presAssocID="{40304D92-845E-4959-9D9D-38DEB2DD43BB}" presName="Name37" presStyleLbl="parChTrans1D3" presStyleIdx="0" presStyleCnt="5"/>
      <dgm:spPr/>
    </dgm:pt>
    <dgm:pt modelId="{ACF35240-AE6E-4B9E-BC58-831EA93FC298}" type="pres">
      <dgm:prSet presAssocID="{8D1BCD80-A289-4753-89A9-08E3EDA9B073}" presName="hierRoot2" presStyleCnt="0">
        <dgm:presLayoutVars>
          <dgm:hierBranch val="init"/>
        </dgm:presLayoutVars>
      </dgm:prSet>
      <dgm:spPr/>
    </dgm:pt>
    <dgm:pt modelId="{EB933958-82AF-4F0A-A016-3EE1E2A5895D}" type="pres">
      <dgm:prSet presAssocID="{8D1BCD80-A289-4753-89A9-08E3EDA9B073}" presName="rootComposite" presStyleCnt="0"/>
      <dgm:spPr/>
    </dgm:pt>
    <dgm:pt modelId="{7DDB042D-1936-4908-A4B3-602ACD964BFD}" type="pres">
      <dgm:prSet presAssocID="{8D1BCD80-A289-4753-89A9-08E3EDA9B073}" presName="rootText" presStyleLbl="node3" presStyleIdx="0" presStyleCnt="5" custScaleX="127465" custLinFactNeighborX="-13726">
        <dgm:presLayoutVars>
          <dgm:chPref val="3"/>
        </dgm:presLayoutVars>
      </dgm:prSet>
      <dgm:spPr/>
    </dgm:pt>
    <dgm:pt modelId="{C3290D73-BFD9-4A67-8FCB-3D0DF1313B8A}" type="pres">
      <dgm:prSet presAssocID="{8D1BCD80-A289-4753-89A9-08E3EDA9B073}" presName="rootConnector" presStyleLbl="node3" presStyleIdx="0" presStyleCnt="5"/>
      <dgm:spPr/>
    </dgm:pt>
    <dgm:pt modelId="{66662B3B-A753-48A5-B3D4-D7BB7B643BD7}" type="pres">
      <dgm:prSet presAssocID="{8D1BCD80-A289-4753-89A9-08E3EDA9B073}" presName="hierChild4" presStyleCnt="0"/>
      <dgm:spPr/>
    </dgm:pt>
    <dgm:pt modelId="{7B5DA1BE-0204-4B21-8F63-9C30CAB78CAB}" type="pres">
      <dgm:prSet presAssocID="{8D1BCD80-A289-4753-89A9-08E3EDA9B073}" presName="hierChild5" presStyleCnt="0"/>
      <dgm:spPr/>
    </dgm:pt>
    <dgm:pt modelId="{5E27DEE9-48D6-4144-8DA7-3EAD052FB58B}" type="pres">
      <dgm:prSet presAssocID="{A988EA30-FD68-49C6-9A61-7B07355B1465}" presName="Name37" presStyleLbl="parChTrans1D3" presStyleIdx="1" presStyleCnt="5"/>
      <dgm:spPr/>
    </dgm:pt>
    <dgm:pt modelId="{99870BF6-37D2-4A0D-8249-B878952CC92C}" type="pres">
      <dgm:prSet presAssocID="{F9DC2850-A1F8-4A92-AE32-EAC5B9DF17F0}" presName="hierRoot2" presStyleCnt="0">
        <dgm:presLayoutVars>
          <dgm:hierBranch val="init"/>
        </dgm:presLayoutVars>
      </dgm:prSet>
      <dgm:spPr/>
    </dgm:pt>
    <dgm:pt modelId="{E4C11842-F4CC-4B9F-9A31-FAF730E62C88}" type="pres">
      <dgm:prSet presAssocID="{F9DC2850-A1F8-4A92-AE32-EAC5B9DF17F0}" presName="rootComposite" presStyleCnt="0"/>
      <dgm:spPr/>
    </dgm:pt>
    <dgm:pt modelId="{37ADFEE9-796F-4466-A81D-829AC3C962AE}" type="pres">
      <dgm:prSet presAssocID="{F9DC2850-A1F8-4A92-AE32-EAC5B9DF17F0}" presName="rootText" presStyleLbl="node3" presStyleIdx="1" presStyleCnt="5" custScaleX="127465" custLinFactNeighborX="-13726">
        <dgm:presLayoutVars>
          <dgm:chPref val="3"/>
        </dgm:presLayoutVars>
      </dgm:prSet>
      <dgm:spPr/>
    </dgm:pt>
    <dgm:pt modelId="{AAE3E057-C405-4F76-826F-BD4703BD011E}" type="pres">
      <dgm:prSet presAssocID="{F9DC2850-A1F8-4A92-AE32-EAC5B9DF17F0}" presName="rootConnector" presStyleLbl="node3" presStyleIdx="1" presStyleCnt="5"/>
      <dgm:spPr/>
    </dgm:pt>
    <dgm:pt modelId="{5ED61AE5-70DE-4D38-B31D-AF77A3652BE4}" type="pres">
      <dgm:prSet presAssocID="{F9DC2850-A1F8-4A92-AE32-EAC5B9DF17F0}" presName="hierChild4" presStyleCnt="0"/>
      <dgm:spPr/>
    </dgm:pt>
    <dgm:pt modelId="{A4D3CAAB-46EC-4129-BBB2-16AA23B0A748}" type="pres">
      <dgm:prSet presAssocID="{F9DC2850-A1F8-4A92-AE32-EAC5B9DF17F0}" presName="hierChild5" presStyleCnt="0"/>
      <dgm:spPr/>
    </dgm:pt>
    <dgm:pt modelId="{2694BE38-920F-402F-BE0E-6FBCA51372D2}" type="pres">
      <dgm:prSet presAssocID="{29C4A01F-4E49-4CD0-9201-7A97613D22C6}" presName="Name37" presStyleLbl="parChTrans1D3" presStyleIdx="2" presStyleCnt="5"/>
      <dgm:spPr/>
    </dgm:pt>
    <dgm:pt modelId="{A18BFB93-E78C-498A-A6D6-4A9745ED008D}" type="pres">
      <dgm:prSet presAssocID="{49BED9FC-E480-42C4-B6AE-83FCFB888053}" presName="hierRoot2" presStyleCnt="0">
        <dgm:presLayoutVars>
          <dgm:hierBranch val="init"/>
        </dgm:presLayoutVars>
      </dgm:prSet>
      <dgm:spPr/>
    </dgm:pt>
    <dgm:pt modelId="{BCB48B50-88D9-42DD-B418-934121BD6244}" type="pres">
      <dgm:prSet presAssocID="{49BED9FC-E480-42C4-B6AE-83FCFB888053}" presName="rootComposite" presStyleCnt="0"/>
      <dgm:spPr/>
    </dgm:pt>
    <dgm:pt modelId="{B76F5259-13ED-429A-ACE4-6710D87CA642}" type="pres">
      <dgm:prSet presAssocID="{49BED9FC-E480-42C4-B6AE-83FCFB888053}" presName="rootText" presStyleLbl="node3" presStyleIdx="2" presStyleCnt="5" custScaleX="127465" custLinFactNeighborX="-13726">
        <dgm:presLayoutVars>
          <dgm:chPref val="3"/>
        </dgm:presLayoutVars>
      </dgm:prSet>
      <dgm:spPr/>
    </dgm:pt>
    <dgm:pt modelId="{D5886ADF-AE10-4913-8EBA-4DDEA33634CD}" type="pres">
      <dgm:prSet presAssocID="{49BED9FC-E480-42C4-B6AE-83FCFB888053}" presName="rootConnector" presStyleLbl="node3" presStyleIdx="2" presStyleCnt="5"/>
      <dgm:spPr/>
    </dgm:pt>
    <dgm:pt modelId="{EFE12D73-3069-420D-8DD2-06D2E8921ECC}" type="pres">
      <dgm:prSet presAssocID="{49BED9FC-E480-42C4-B6AE-83FCFB888053}" presName="hierChild4" presStyleCnt="0"/>
      <dgm:spPr/>
    </dgm:pt>
    <dgm:pt modelId="{12987071-E7FF-4447-B17E-5702B28183DC}" type="pres">
      <dgm:prSet presAssocID="{49BED9FC-E480-42C4-B6AE-83FCFB888053}" presName="hierChild5" presStyleCnt="0"/>
      <dgm:spPr/>
    </dgm:pt>
    <dgm:pt modelId="{7F37F89A-73E1-495F-ADC3-43C17222322E}" type="pres">
      <dgm:prSet presAssocID="{84BB3171-D547-4EE0-975C-B1EE37E294B3}" presName="hierChild5" presStyleCnt="0"/>
      <dgm:spPr/>
    </dgm:pt>
    <dgm:pt modelId="{A1FC3926-C5DC-415A-998E-07DE6B4721B4}" type="pres">
      <dgm:prSet presAssocID="{881E1EED-3ABE-4B57-A992-77DB54D31452}" presName="Name37" presStyleLbl="parChTrans1D2" presStyleIdx="1" presStyleCnt="4"/>
      <dgm:spPr/>
    </dgm:pt>
    <dgm:pt modelId="{DD45321E-AD1E-46A4-8308-7B74C6A0E9E7}" type="pres">
      <dgm:prSet presAssocID="{B587D8A3-6776-4852-8225-AA7C13B9DC0C}" presName="hierRoot2" presStyleCnt="0">
        <dgm:presLayoutVars>
          <dgm:hierBranch val="init"/>
        </dgm:presLayoutVars>
      </dgm:prSet>
      <dgm:spPr/>
    </dgm:pt>
    <dgm:pt modelId="{8C502452-1125-463D-817B-E417F07B5B52}" type="pres">
      <dgm:prSet presAssocID="{B587D8A3-6776-4852-8225-AA7C13B9DC0C}" presName="rootComposite" presStyleCnt="0"/>
      <dgm:spPr/>
    </dgm:pt>
    <dgm:pt modelId="{F5D57871-8BD2-4D87-A9C1-CD2E85AB2063}" type="pres">
      <dgm:prSet presAssocID="{B587D8A3-6776-4852-8225-AA7C13B9DC0C}" presName="rootText" presStyleLbl="node2" presStyleIdx="1" presStyleCnt="3" custScaleX="161020">
        <dgm:presLayoutVars>
          <dgm:chPref val="3"/>
        </dgm:presLayoutVars>
      </dgm:prSet>
      <dgm:spPr/>
    </dgm:pt>
    <dgm:pt modelId="{6A5C9377-EB34-4F1F-B069-93002837CDBD}" type="pres">
      <dgm:prSet presAssocID="{B587D8A3-6776-4852-8225-AA7C13B9DC0C}" presName="rootConnector" presStyleLbl="node2" presStyleIdx="1" presStyleCnt="3"/>
      <dgm:spPr/>
    </dgm:pt>
    <dgm:pt modelId="{37EF3606-D103-4413-9A2E-D2D1C2690E3B}" type="pres">
      <dgm:prSet presAssocID="{B587D8A3-6776-4852-8225-AA7C13B9DC0C}" presName="hierChild4" presStyleCnt="0"/>
      <dgm:spPr/>
    </dgm:pt>
    <dgm:pt modelId="{368D5737-F7B5-4C2A-B129-6547AEFC904B}" type="pres">
      <dgm:prSet presAssocID="{240F6E0C-E67B-42B0-A75D-E71D89E87D2F}" presName="Name37" presStyleLbl="parChTrans1D3" presStyleIdx="3" presStyleCnt="5"/>
      <dgm:spPr/>
    </dgm:pt>
    <dgm:pt modelId="{A97C44DF-341B-4403-B3D4-147E52353EE3}" type="pres">
      <dgm:prSet presAssocID="{7956E139-486C-4C54-9B1D-A6EDA4C9F310}" presName="hierRoot2" presStyleCnt="0">
        <dgm:presLayoutVars>
          <dgm:hierBranch val="init"/>
        </dgm:presLayoutVars>
      </dgm:prSet>
      <dgm:spPr/>
    </dgm:pt>
    <dgm:pt modelId="{D6BC9856-6E53-4967-85B3-8604A5AE16C9}" type="pres">
      <dgm:prSet presAssocID="{7956E139-486C-4C54-9B1D-A6EDA4C9F310}" presName="rootComposite" presStyleCnt="0"/>
      <dgm:spPr/>
    </dgm:pt>
    <dgm:pt modelId="{E0E95209-3916-41DD-AD26-1904A76D73DD}" type="pres">
      <dgm:prSet presAssocID="{7956E139-486C-4C54-9B1D-A6EDA4C9F310}" presName="rootText" presStyleLbl="node3" presStyleIdx="3" presStyleCnt="5" custScaleX="127465" custLinFactNeighborX="-9064">
        <dgm:presLayoutVars>
          <dgm:chPref val="3"/>
        </dgm:presLayoutVars>
      </dgm:prSet>
      <dgm:spPr/>
    </dgm:pt>
    <dgm:pt modelId="{070E9EB2-9602-4AB8-8171-0B5527F4082B}" type="pres">
      <dgm:prSet presAssocID="{7956E139-486C-4C54-9B1D-A6EDA4C9F310}" presName="rootConnector" presStyleLbl="node3" presStyleIdx="3" presStyleCnt="5"/>
      <dgm:spPr/>
    </dgm:pt>
    <dgm:pt modelId="{5A8CC298-7532-4F4B-80C6-EDB5F428A4BF}" type="pres">
      <dgm:prSet presAssocID="{7956E139-486C-4C54-9B1D-A6EDA4C9F310}" presName="hierChild4" presStyleCnt="0"/>
      <dgm:spPr/>
    </dgm:pt>
    <dgm:pt modelId="{5CB3CD16-9B31-48CB-8A7E-6E0F415124C8}" type="pres">
      <dgm:prSet presAssocID="{7956E139-486C-4C54-9B1D-A6EDA4C9F310}" presName="hierChild5" presStyleCnt="0"/>
      <dgm:spPr/>
    </dgm:pt>
    <dgm:pt modelId="{D4AE8B38-9747-4B79-92E8-6BCB0FA608D4}" type="pres">
      <dgm:prSet presAssocID="{B587D8A3-6776-4852-8225-AA7C13B9DC0C}" presName="hierChild5" presStyleCnt="0"/>
      <dgm:spPr/>
    </dgm:pt>
    <dgm:pt modelId="{3207232B-595E-4876-8766-9B58F1C7AC0F}" type="pres">
      <dgm:prSet presAssocID="{02887B1B-6669-45CF-A76D-BE5BD8206A15}" presName="Name37" presStyleLbl="parChTrans1D2" presStyleIdx="2" presStyleCnt="4"/>
      <dgm:spPr/>
    </dgm:pt>
    <dgm:pt modelId="{FB774252-28BB-40F2-B325-AC7C3A8667DE}" type="pres">
      <dgm:prSet presAssocID="{10AEF509-0A3B-4458-8C0A-F259DAE55B32}" presName="hierRoot2" presStyleCnt="0">
        <dgm:presLayoutVars>
          <dgm:hierBranch val="init"/>
        </dgm:presLayoutVars>
      </dgm:prSet>
      <dgm:spPr/>
    </dgm:pt>
    <dgm:pt modelId="{5FC9EB61-0CDA-4A57-B705-F1AA84865C70}" type="pres">
      <dgm:prSet presAssocID="{10AEF509-0A3B-4458-8C0A-F259DAE55B32}" presName="rootComposite" presStyleCnt="0"/>
      <dgm:spPr/>
    </dgm:pt>
    <dgm:pt modelId="{E331FF3E-15EF-46F8-B3B4-0A42A335B93A}" type="pres">
      <dgm:prSet presAssocID="{10AEF509-0A3B-4458-8C0A-F259DAE55B32}" presName="rootText" presStyleLbl="node2" presStyleIdx="2" presStyleCnt="3" custScaleX="161020">
        <dgm:presLayoutVars>
          <dgm:chPref val="3"/>
        </dgm:presLayoutVars>
      </dgm:prSet>
      <dgm:spPr/>
    </dgm:pt>
    <dgm:pt modelId="{306C9AEB-4C3B-4A3E-A658-50B1C2A674C6}" type="pres">
      <dgm:prSet presAssocID="{10AEF509-0A3B-4458-8C0A-F259DAE55B32}" presName="rootConnector" presStyleLbl="node2" presStyleIdx="2" presStyleCnt="3"/>
      <dgm:spPr/>
    </dgm:pt>
    <dgm:pt modelId="{1BC79899-5DBE-47D9-B19F-59DEFDA43A3E}" type="pres">
      <dgm:prSet presAssocID="{10AEF509-0A3B-4458-8C0A-F259DAE55B32}" presName="hierChild4" presStyleCnt="0"/>
      <dgm:spPr/>
    </dgm:pt>
    <dgm:pt modelId="{2E28E21A-E6D3-41E8-A3B2-B020993C6E8D}" type="pres">
      <dgm:prSet presAssocID="{40D686E1-B42B-44A0-8743-8EB94A98D441}" presName="Name37" presStyleLbl="parChTrans1D3" presStyleIdx="4" presStyleCnt="5"/>
      <dgm:spPr/>
    </dgm:pt>
    <dgm:pt modelId="{30027031-90F8-46D3-BBC9-EA7F579286E0}" type="pres">
      <dgm:prSet presAssocID="{7B70AD0C-F223-4DB8-A68D-79D191D4A06E}" presName="hierRoot2" presStyleCnt="0">
        <dgm:presLayoutVars>
          <dgm:hierBranch val="init"/>
        </dgm:presLayoutVars>
      </dgm:prSet>
      <dgm:spPr/>
    </dgm:pt>
    <dgm:pt modelId="{5C8A4435-E59D-4449-972A-6C2024249CF7}" type="pres">
      <dgm:prSet presAssocID="{7B70AD0C-F223-4DB8-A68D-79D191D4A06E}" presName="rootComposite" presStyleCnt="0"/>
      <dgm:spPr/>
    </dgm:pt>
    <dgm:pt modelId="{87D6A031-FE8B-4CA6-B255-C3F3D18B355E}" type="pres">
      <dgm:prSet presAssocID="{7B70AD0C-F223-4DB8-A68D-79D191D4A06E}" presName="rootText" presStyleLbl="node3" presStyleIdx="4" presStyleCnt="5" custScaleX="127465" custLinFactNeighborX="-11842">
        <dgm:presLayoutVars>
          <dgm:chPref val="3"/>
        </dgm:presLayoutVars>
      </dgm:prSet>
      <dgm:spPr/>
    </dgm:pt>
    <dgm:pt modelId="{301F5365-2CB2-4E0E-BF3B-FE703FC08734}" type="pres">
      <dgm:prSet presAssocID="{7B70AD0C-F223-4DB8-A68D-79D191D4A06E}" presName="rootConnector" presStyleLbl="node3" presStyleIdx="4" presStyleCnt="5"/>
      <dgm:spPr/>
    </dgm:pt>
    <dgm:pt modelId="{D0577D8F-A2AF-4EDC-94D2-AC0E338E1F49}" type="pres">
      <dgm:prSet presAssocID="{7B70AD0C-F223-4DB8-A68D-79D191D4A06E}" presName="hierChild4" presStyleCnt="0"/>
      <dgm:spPr/>
    </dgm:pt>
    <dgm:pt modelId="{55D2F304-7AB5-4034-8D97-1CD74549AB7A}" type="pres">
      <dgm:prSet presAssocID="{7B70AD0C-F223-4DB8-A68D-79D191D4A06E}" presName="hierChild5" presStyleCnt="0"/>
      <dgm:spPr/>
    </dgm:pt>
    <dgm:pt modelId="{BEEC5B5F-AD4E-4AD4-BBE3-9F3B7849911E}" type="pres">
      <dgm:prSet presAssocID="{10AEF509-0A3B-4458-8C0A-F259DAE55B32}" presName="hierChild5" presStyleCnt="0"/>
      <dgm:spPr/>
    </dgm:pt>
    <dgm:pt modelId="{9B3A79EC-A38F-41E8-8A20-42CCE86F632F}" type="pres">
      <dgm:prSet presAssocID="{51097EB1-516E-4EC7-BD68-83E33CAF397F}" presName="hierChild3" presStyleCnt="0"/>
      <dgm:spPr/>
    </dgm:pt>
    <dgm:pt modelId="{831616C0-0F4D-4933-9F50-7F2EE71A2384}" type="pres">
      <dgm:prSet presAssocID="{CF26113D-6A0A-4713-86CC-7FD228261CD3}" presName="Name111" presStyleLbl="parChTrans1D2" presStyleIdx="3" presStyleCnt="4"/>
      <dgm:spPr/>
    </dgm:pt>
    <dgm:pt modelId="{4A47885C-441B-4B81-A26C-328F54C6D03B}" type="pres">
      <dgm:prSet presAssocID="{0017812B-5907-4432-A506-F7FBB4CAC3A5}" presName="hierRoot3" presStyleCnt="0">
        <dgm:presLayoutVars>
          <dgm:hierBranch val="init"/>
        </dgm:presLayoutVars>
      </dgm:prSet>
      <dgm:spPr/>
    </dgm:pt>
    <dgm:pt modelId="{B897F028-0807-4494-B7EF-0FE259C76D69}" type="pres">
      <dgm:prSet presAssocID="{0017812B-5907-4432-A506-F7FBB4CAC3A5}" presName="rootComposite3" presStyleCnt="0"/>
      <dgm:spPr/>
    </dgm:pt>
    <dgm:pt modelId="{AB5AFCE7-F2E3-402A-BCC2-EA5EE8A88DAB}" type="pres">
      <dgm:prSet presAssocID="{0017812B-5907-4432-A506-F7FBB4CAC3A5}" presName="rootText3" presStyleLbl="asst1" presStyleIdx="0" presStyleCnt="1" custScaleX="180230">
        <dgm:presLayoutVars>
          <dgm:chPref val="3"/>
        </dgm:presLayoutVars>
      </dgm:prSet>
      <dgm:spPr/>
    </dgm:pt>
    <dgm:pt modelId="{E84E4821-DB83-48D7-8502-0B886EB4E5FF}" type="pres">
      <dgm:prSet presAssocID="{0017812B-5907-4432-A506-F7FBB4CAC3A5}" presName="rootConnector3" presStyleLbl="asst1" presStyleIdx="0" presStyleCnt="1"/>
      <dgm:spPr/>
    </dgm:pt>
    <dgm:pt modelId="{509C2BA4-93FD-4033-82CB-2EF3E94E0FBF}" type="pres">
      <dgm:prSet presAssocID="{0017812B-5907-4432-A506-F7FBB4CAC3A5}" presName="hierChild6" presStyleCnt="0"/>
      <dgm:spPr/>
    </dgm:pt>
    <dgm:pt modelId="{108A27C0-18C1-47E9-8285-33285E703796}" type="pres">
      <dgm:prSet presAssocID="{0017812B-5907-4432-A506-F7FBB4CAC3A5}" presName="hierChild7" presStyleCnt="0"/>
      <dgm:spPr/>
    </dgm:pt>
  </dgm:ptLst>
  <dgm:cxnLst>
    <dgm:cxn modelId="{94823302-6B4E-4D73-8CAE-D24E3E9AF46B}" type="presOf" srcId="{A988EA30-FD68-49C6-9A61-7B07355B1465}" destId="{5E27DEE9-48D6-4144-8DA7-3EAD052FB58B}" srcOrd="0" destOrd="0" presId="urn:microsoft.com/office/officeart/2005/8/layout/orgChart1"/>
    <dgm:cxn modelId="{7EDA5E0F-6514-4B7E-B8FA-07C538C9F212}" type="presOf" srcId="{84BB3171-D547-4EE0-975C-B1EE37E294B3}" destId="{F7EFF19D-C7A1-45EF-A642-85720BC4F226}" srcOrd="1" destOrd="0" presId="urn:microsoft.com/office/officeart/2005/8/layout/orgChart1"/>
    <dgm:cxn modelId="{8D425C1B-BD82-4C8B-B3FC-84845623C0DD}" type="presOf" srcId="{B587D8A3-6776-4852-8225-AA7C13B9DC0C}" destId="{F5D57871-8BD2-4D87-A9C1-CD2E85AB2063}" srcOrd="0" destOrd="0" presId="urn:microsoft.com/office/officeart/2005/8/layout/orgChart1"/>
    <dgm:cxn modelId="{F6FACC1E-6A95-4B91-BB7F-A11872A49B21}" type="presOf" srcId="{7B70AD0C-F223-4DB8-A68D-79D191D4A06E}" destId="{87D6A031-FE8B-4CA6-B255-C3F3D18B355E}" srcOrd="0" destOrd="0" presId="urn:microsoft.com/office/officeart/2005/8/layout/orgChart1"/>
    <dgm:cxn modelId="{32414A1F-C67A-466E-9F15-ABFFBB5DEE83}" srcId="{84BB3171-D547-4EE0-975C-B1EE37E294B3}" destId="{F9DC2850-A1F8-4A92-AE32-EAC5B9DF17F0}" srcOrd="1" destOrd="0" parTransId="{A988EA30-FD68-49C6-9A61-7B07355B1465}" sibTransId="{13A38596-ECDE-4D8A-913E-0DA209FA83A0}"/>
    <dgm:cxn modelId="{EB7E5F2B-A594-4523-A69F-A28795DAB697}" type="presOf" srcId="{29C4A01F-4E49-4CD0-9201-7A97613D22C6}" destId="{2694BE38-920F-402F-BE0E-6FBCA51372D2}" srcOrd="0" destOrd="0" presId="urn:microsoft.com/office/officeart/2005/8/layout/orgChart1"/>
    <dgm:cxn modelId="{1696A82B-7405-4338-9C33-039529CA93D4}" type="presOf" srcId="{32311DAE-60AB-4328-B6C4-AB469884960A}" destId="{656302AA-031A-47B9-B232-3F6F0DA30E04}" srcOrd="0" destOrd="0" presId="urn:microsoft.com/office/officeart/2005/8/layout/orgChart1"/>
    <dgm:cxn modelId="{0669D32E-240F-4A7C-9230-C8838C97BB00}" type="presOf" srcId="{B587D8A3-6776-4852-8225-AA7C13B9DC0C}" destId="{6A5C9377-EB34-4F1F-B069-93002837CDBD}" srcOrd="1" destOrd="0" presId="urn:microsoft.com/office/officeart/2005/8/layout/orgChart1"/>
    <dgm:cxn modelId="{51D42330-CF58-4557-B517-7A74204668D6}" type="presOf" srcId="{84BB3171-D547-4EE0-975C-B1EE37E294B3}" destId="{8F3A91CF-B24C-4BE9-ADFD-AD19EC7C71CC}" srcOrd="0" destOrd="0" presId="urn:microsoft.com/office/officeart/2005/8/layout/orgChart1"/>
    <dgm:cxn modelId="{ACCF9131-822A-4ECC-84D4-A03CB610F97A}" type="presOf" srcId="{F9DC2850-A1F8-4A92-AE32-EAC5B9DF17F0}" destId="{37ADFEE9-796F-4466-A81D-829AC3C962AE}" srcOrd="0" destOrd="0" presId="urn:microsoft.com/office/officeart/2005/8/layout/orgChart1"/>
    <dgm:cxn modelId="{EFE02B3B-FC76-4AEF-B703-ED394F428A10}" srcId="{51097EB1-516E-4EC7-BD68-83E33CAF397F}" destId="{10AEF509-0A3B-4458-8C0A-F259DAE55B32}" srcOrd="3" destOrd="0" parTransId="{02887B1B-6669-45CF-A76D-BE5BD8206A15}" sibTransId="{69590C64-C2E9-459A-88C0-53D03710D690}"/>
    <dgm:cxn modelId="{E8F4403B-FC48-4B80-B1A8-37ACD3649CB5}" type="presOf" srcId="{10AEF509-0A3B-4458-8C0A-F259DAE55B32}" destId="{E331FF3E-15EF-46F8-B3B4-0A42A335B93A}" srcOrd="0" destOrd="0" presId="urn:microsoft.com/office/officeart/2005/8/layout/orgChart1"/>
    <dgm:cxn modelId="{C22EFC3E-5DCC-4698-93F1-51C1527CDD3E}" type="presOf" srcId="{7956E139-486C-4C54-9B1D-A6EDA4C9F310}" destId="{E0E95209-3916-41DD-AD26-1904A76D73DD}" srcOrd="0" destOrd="0" presId="urn:microsoft.com/office/officeart/2005/8/layout/orgChart1"/>
    <dgm:cxn modelId="{1ECC2A3F-9427-47BE-973F-4DCFD4462726}" srcId="{84BB3171-D547-4EE0-975C-B1EE37E294B3}" destId="{8D1BCD80-A289-4753-89A9-08E3EDA9B073}" srcOrd="0" destOrd="0" parTransId="{40304D92-845E-4959-9D9D-38DEB2DD43BB}" sibTransId="{A053173E-12A6-463F-95A3-93FDEB2B57AA}"/>
    <dgm:cxn modelId="{423BBA5B-D054-4AE2-AAA6-812B113A7015}" type="presOf" srcId="{49BED9FC-E480-42C4-B6AE-83FCFB888053}" destId="{B76F5259-13ED-429A-ACE4-6710D87CA642}" srcOrd="0" destOrd="0" presId="urn:microsoft.com/office/officeart/2005/8/layout/orgChart1"/>
    <dgm:cxn modelId="{EDBDE85E-3C97-4CEC-BF77-750FE297F126}" type="presOf" srcId="{240F6E0C-E67B-42B0-A75D-E71D89E87D2F}" destId="{368D5737-F7B5-4C2A-B129-6547AEFC904B}" srcOrd="0" destOrd="0" presId="urn:microsoft.com/office/officeart/2005/8/layout/orgChart1"/>
    <dgm:cxn modelId="{5DBE2460-DC99-497E-A55A-3422E9BF95EC}" type="presOf" srcId="{7B70AD0C-F223-4DB8-A68D-79D191D4A06E}" destId="{301F5365-2CB2-4E0E-BF3B-FE703FC08734}" srcOrd="1" destOrd="0" presId="urn:microsoft.com/office/officeart/2005/8/layout/orgChart1"/>
    <dgm:cxn modelId="{D2148742-817B-46A8-B18A-DDA3975FF55B}" type="presOf" srcId="{0017812B-5907-4432-A506-F7FBB4CAC3A5}" destId="{AB5AFCE7-F2E3-402A-BCC2-EA5EE8A88DAB}" srcOrd="0" destOrd="0" presId="urn:microsoft.com/office/officeart/2005/8/layout/orgChart1"/>
    <dgm:cxn modelId="{58B7E663-6846-4652-9555-A0A35BA8E8C9}" type="presOf" srcId="{CF26113D-6A0A-4713-86CC-7FD228261CD3}" destId="{831616C0-0F4D-4933-9F50-7F2EE71A2384}" srcOrd="0" destOrd="0" presId="urn:microsoft.com/office/officeart/2005/8/layout/orgChart1"/>
    <dgm:cxn modelId="{80B98F65-0B4D-4CBB-9426-9B9C61BDBC3A}" type="presOf" srcId="{49BED9FC-E480-42C4-B6AE-83FCFB888053}" destId="{D5886ADF-AE10-4913-8EBA-4DDEA33634CD}" srcOrd="1" destOrd="0" presId="urn:microsoft.com/office/officeart/2005/8/layout/orgChart1"/>
    <dgm:cxn modelId="{D24A4246-ACA0-441D-ADAD-16D4ACD51A25}" type="presOf" srcId="{0017812B-5907-4432-A506-F7FBB4CAC3A5}" destId="{E84E4821-DB83-48D7-8502-0B886EB4E5FF}" srcOrd="1" destOrd="0" presId="urn:microsoft.com/office/officeart/2005/8/layout/orgChart1"/>
    <dgm:cxn modelId="{981DE46B-3B2D-4F3E-8A90-303E0372E4C6}" type="presOf" srcId="{881E1EED-3ABE-4B57-A992-77DB54D31452}" destId="{A1FC3926-C5DC-415A-998E-07DE6B4721B4}" srcOrd="0" destOrd="0" presId="urn:microsoft.com/office/officeart/2005/8/layout/orgChart1"/>
    <dgm:cxn modelId="{6B0CDF52-010A-4F94-BC51-D6ED5D9D70A4}" type="presOf" srcId="{8D1BCD80-A289-4753-89A9-08E3EDA9B073}" destId="{C3290D73-BFD9-4A67-8FCB-3D0DF1313B8A}" srcOrd="1" destOrd="0" presId="urn:microsoft.com/office/officeart/2005/8/layout/orgChart1"/>
    <dgm:cxn modelId="{5263D056-4C20-4541-9506-638FD27A51DA}" type="presOf" srcId="{51097EB1-516E-4EC7-BD68-83E33CAF397F}" destId="{D4D77FF8-A099-4EBC-B6AB-BA6A9371657F}" srcOrd="1" destOrd="0" presId="urn:microsoft.com/office/officeart/2005/8/layout/orgChart1"/>
    <dgm:cxn modelId="{75303680-BD82-4AAE-8136-5BF421012345}" srcId="{51097EB1-516E-4EC7-BD68-83E33CAF397F}" destId="{84BB3171-D547-4EE0-975C-B1EE37E294B3}" srcOrd="1" destOrd="0" parTransId="{32311DAE-60AB-4328-B6C4-AB469884960A}" sibTransId="{CC95A488-F6CD-45C5-B122-455B1BBEA1E6}"/>
    <dgm:cxn modelId="{CDC71884-BD12-4F80-9D01-DDD73DE14C40}" srcId="{51097EB1-516E-4EC7-BD68-83E33CAF397F}" destId="{0017812B-5907-4432-A506-F7FBB4CAC3A5}" srcOrd="0" destOrd="0" parTransId="{CF26113D-6A0A-4713-86CC-7FD228261CD3}" sibTransId="{66EFC955-7364-4B61-9BAC-70C958FBB4B1}"/>
    <dgm:cxn modelId="{1461D985-64C8-421D-800F-D96B42B3B115}" type="presOf" srcId="{10AEF509-0A3B-4458-8C0A-F259DAE55B32}" destId="{306C9AEB-4C3B-4A3E-A658-50B1C2A674C6}" srcOrd="1" destOrd="0" presId="urn:microsoft.com/office/officeart/2005/8/layout/orgChart1"/>
    <dgm:cxn modelId="{99A7B18E-8EF7-4187-8A37-5725B804F72E}" type="presOf" srcId="{8D1BCD80-A289-4753-89A9-08E3EDA9B073}" destId="{7DDB042D-1936-4908-A4B3-602ACD964BFD}" srcOrd="0" destOrd="0" presId="urn:microsoft.com/office/officeart/2005/8/layout/orgChart1"/>
    <dgm:cxn modelId="{DDA7829A-5185-44C0-A2BE-8D07B03F292F}" srcId="{B587D8A3-6776-4852-8225-AA7C13B9DC0C}" destId="{7956E139-486C-4C54-9B1D-A6EDA4C9F310}" srcOrd="0" destOrd="0" parTransId="{240F6E0C-E67B-42B0-A75D-E71D89E87D2F}" sibTransId="{659CB62A-9D89-4342-8D19-FF04BD144861}"/>
    <dgm:cxn modelId="{06001EBC-1B9E-4F79-A725-15DA96BE7C07}" type="presOf" srcId="{40D686E1-B42B-44A0-8743-8EB94A98D441}" destId="{2E28E21A-E6D3-41E8-A3B2-B020993C6E8D}" srcOrd="0" destOrd="0" presId="urn:microsoft.com/office/officeart/2005/8/layout/orgChart1"/>
    <dgm:cxn modelId="{AC7605C1-1B64-455E-BDB0-6248F2845187}" type="presOf" srcId="{51097EB1-516E-4EC7-BD68-83E33CAF397F}" destId="{44573FFB-DAE9-462A-BBAB-A7460594A8F6}" srcOrd="0" destOrd="0" presId="urn:microsoft.com/office/officeart/2005/8/layout/orgChart1"/>
    <dgm:cxn modelId="{0852D8C3-3286-43C1-8567-FFE86F4DD3AB}" type="presOf" srcId="{7A02260D-2D79-48F4-BBE6-5BA4879B0CE3}" destId="{1E270467-069D-4549-B306-AD002CDD1837}" srcOrd="0" destOrd="0" presId="urn:microsoft.com/office/officeart/2005/8/layout/orgChart1"/>
    <dgm:cxn modelId="{E484B6C7-7187-4337-B696-96659F56E245}" type="presOf" srcId="{F9DC2850-A1F8-4A92-AE32-EAC5B9DF17F0}" destId="{AAE3E057-C405-4F76-826F-BD4703BD011E}" srcOrd="1" destOrd="0" presId="urn:microsoft.com/office/officeart/2005/8/layout/orgChart1"/>
    <dgm:cxn modelId="{C574DDC7-4F63-431B-B14C-FEC39564E4AF}" type="presOf" srcId="{7956E139-486C-4C54-9B1D-A6EDA4C9F310}" destId="{070E9EB2-9602-4AB8-8171-0B5527F4082B}" srcOrd="1" destOrd="0" presId="urn:microsoft.com/office/officeart/2005/8/layout/orgChart1"/>
    <dgm:cxn modelId="{8194F9CA-BFA8-4F06-AFC7-C1BC7DEC4A38}" type="presOf" srcId="{02887B1B-6669-45CF-A76D-BE5BD8206A15}" destId="{3207232B-595E-4876-8766-9B58F1C7AC0F}" srcOrd="0" destOrd="0" presId="urn:microsoft.com/office/officeart/2005/8/layout/orgChart1"/>
    <dgm:cxn modelId="{5EB7BBD4-5856-4A94-9D7F-4788D02C3825}" srcId="{84BB3171-D547-4EE0-975C-B1EE37E294B3}" destId="{49BED9FC-E480-42C4-B6AE-83FCFB888053}" srcOrd="2" destOrd="0" parTransId="{29C4A01F-4E49-4CD0-9201-7A97613D22C6}" sibTransId="{FB60C884-6D1A-45D3-8820-9A3FFEA89F2B}"/>
    <dgm:cxn modelId="{9711C3EA-4A92-4762-B8BE-D0E3B6FB30E1}" srcId="{7A02260D-2D79-48F4-BBE6-5BA4879B0CE3}" destId="{51097EB1-516E-4EC7-BD68-83E33CAF397F}" srcOrd="0" destOrd="0" parTransId="{7A2E801E-9373-4173-B020-8195E09C8BB8}" sibTransId="{469E5092-8C79-4049-9B8F-29CF9F271070}"/>
    <dgm:cxn modelId="{80AADDED-9950-44F8-B871-28E478A0C409}" type="presOf" srcId="{40304D92-845E-4959-9D9D-38DEB2DD43BB}" destId="{3251666E-BD92-4284-82F8-25ACE8838765}" srcOrd="0" destOrd="0" presId="urn:microsoft.com/office/officeart/2005/8/layout/orgChart1"/>
    <dgm:cxn modelId="{26D4ABF9-F7A2-4603-BF3F-FB99526ABB6C}" srcId="{10AEF509-0A3B-4458-8C0A-F259DAE55B32}" destId="{7B70AD0C-F223-4DB8-A68D-79D191D4A06E}" srcOrd="0" destOrd="0" parTransId="{40D686E1-B42B-44A0-8743-8EB94A98D441}" sibTransId="{E7A1BC85-48DD-4604-9825-CB1B518A4030}"/>
    <dgm:cxn modelId="{FD9600FC-9809-4E22-AA7A-A9D053D242F6}" srcId="{51097EB1-516E-4EC7-BD68-83E33CAF397F}" destId="{B587D8A3-6776-4852-8225-AA7C13B9DC0C}" srcOrd="2" destOrd="0" parTransId="{881E1EED-3ABE-4B57-A992-77DB54D31452}" sibTransId="{3BFEDC02-F77F-43F2-A5FF-5DF3929D4B1F}"/>
    <dgm:cxn modelId="{1733242E-DFA8-4772-B011-BE0C105F717E}" type="presParOf" srcId="{1E270467-069D-4549-B306-AD002CDD1837}" destId="{1044A5FA-3F18-4CD9-B9A2-F0CD90C76B35}" srcOrd="0" destOrd="0" presId="urn:microsoft.com/office/officeart/2005/8/layout/orgChart1"/>
    <dgm:cxn modelId="{DB15E74C-C1B8-4BBB-AC2D-C3CD7E1122A8}" type="presParOf" srcId="{1044A5FA-3F18-4CD9-B9A2-F0CD90C76B35}" destId="{08402BF0-9877-4F1C-8665-555DED361B1F}" srcOrd="0" destOrd="0" presId="urn:microsoft.com/office/officeart/2005/8/layout/orgChart1"/>
    <dgm:cxn modelId="{B612720A-1A62-444D-BCCA-ED608CA7C2DA}" type="presParOf" srcId="{08402BF0-9877-4F1C-8665-555DED361B1F}" destId="{44573FFB-DAE9-462A-BBAB-A7460594A8F6}" srcOrd="0" destOrd="0" presId="urn:microsoft.com/office/officeart/2005/8/layout/orgChart1"/>
    <dgm:cxn modelId="{2D082BCB-BC39-496B-AE97-60450B497A1A}" type="presParOf" srcId="{08402BF0-9877-4F1C-8665-555DED361B1F}" destId="{D4D77FF8-A099-4EBC-B6AB-BA6A9371657F}" srcOrd="1" destOrd="0" presId="urn:microsoft.com/office/officeart/2005/8/layout/orgChart1"/>
    <dgm:cxn modelId="{FB37AA51-20A3-41D7-9CD4-EA72CCC4F7E3}" type="presParOf" srcId="{1044A5FA-3F18-4CD9-B9A2-F0CD90C76B35}" destId="{765B40D6-F2A3-4170-9507-910C7D698033}" srcOrd="1" destOrd="0" presId="urn:microsoft.com/office/officeart/2005/8/layout/orgChart1"/>
    <dgm:cxn modelId="{F0FBA13A-8E08-4E13-BBF6-20B28076083A}" type="presParOf" srcId="{765B40D6-F2A3-4170-9507-910C7D698033}" destId="{656302AA-031A-47B9-B232-3F6F0DA30E04}" srcOrd="0" destOrd="0" presId="urn:microsoft.com/office/officeart/2005/8/layout/orgChart1"/>
    <dgm:cxn modelId="{C2AE2B58-E0D6-4E96-B5B1-92FAC7D97A0A}" type="presParOf" srcId="{765B40D6-F2A3-4170-9507-910C7D698033}" destId="{F734B151-C4A1-4C98-B490-DC0B3A785E4E}" srcOrd="1" destOrd="0" presId="urn:microsoft.com/office/officeart/2005/8/layout/orgChart1"/>
    <dgm:cxn modelId="{446A0DCC-730E-4533-937E-D33FACA77176}" type="presParOf" srcId="{F734B151-C4A1-4C98-B490-DC0B3A785E4E}" destId="{013E4D27-2F57-489A-A678-F555DC38E1C9}" srcOrd="0" destOrd="0" presId="urn:microsoft.com/office/officeart/2005/8/layout/orgChart1"/>
    <dgm:cxn modelId="{5ADF0D87-FE37-4C97-A303-6FB1ADFD731F}" type="presParOf" srcId="{013E4D27-2F57-489A-A678-F555DC38E1C9}" destId="{8F3A91CF-B24C-4BE9-ADFD-AD19EC7C71CC}" srcOrd="0" destOrd="0" presId="urn:microsoft.com/office/officeart/2005/8/layout/orgChart1"/>
    <dgm:cxn modelId="{FF8390B1-61FF-4CC4-96FE-8021175B633D}" type="presParOf" srcId="{013E4D27-2F57-489A-A678-F555DC38E1C9}" destId="{F7EFF19D-C7A1-45EF-A642-85720BC4F226}" srcOrd="1" destOrd="0" presId="urn:microsoft.com/office/officeart/2005/8/layout/orgChart1"/>
    <dgm:cxn modelId="{C1A93871-3E1D-4AEB-B824-4B74A46BBDB6}" type="presParOf" srcId="{F734B151-C4A1-4C98-B490-DC0B3A785E4E}" destId="{1CF3C5E4-A3C1-40E3-A127-C2CD6868E475}" srcOrd="1" destOrd="0" presId="urn:microsoft.com/office/officeart/2005/8/layout/orgChart1"/>
    <dgm:cxn modelId="{E13EE927-A957-429F-A6DD-EBAF40947BEF}" type="presParOf" srcId="{1CF3C5E4-A3C1-40E3-A127-C2CD6868E475}" destId="{3251666E-BD92-4284-82F8-25ACE8838765}" srcOrd="0" destOrd="0" presId="urn:microsoft.com/office/officeart/2005/8/layout/orgChart1"/>
    <dgm:cxn modelId="{A9EFAEA9-2818-4D96-A0CC-30A190629EAD}" type="presParOf" srcId="{1CF3C5E4-A3C1-40E3-A127-C2CD6868E475}" destId="{ACF35240-AE6E-4B9E-BC58-831EA93FC298}" srcOrd="1" destOrd="0" presId="urn:microsoft.com/office/officeart/2005/8/layout/orgChart1"/>
    <dgm:cxn modelId="{38B61A5C-E873-422E-A7E7-87B45EBFBEBB}" type="presParOf" srcId="{ACF35240-AE6E-4B9E-BC58-831EA93FC298}" destId="{EB933958-82AF-4F0A-A016-3EE1E2A5895D}" srcOrd="0" destOrd="0" presId="urn:microsoft.com/office/officeart/2005/8/layout/orgChart1"/>
    <dgm:cxn modelId="{68493CBA-E757-4787-8939-A87266A30FDD}" type="presParOf" srcId="{EB933958-82AF-4F0A-A016-3EE1E2A5895D}" destId="{7DDB042D-1936-4908-A4B3-602ACD964BFD}" srcOrd="0" destOrd="0" presId="urn:microsoft.com/office/officeart/2005/8/layout/orgChart1"/>
    <dgm:cxn modelId="{3B617C37-425B-489A-8A48-B80996F2B5C2}" type="presParOf" srcId="{EB933958-82AF-4F0A-A016-3EE1E2A5895D}" destId="{C3290D73-BFD9-4A67-8FCB-3D0DF1313B8A}" srcOrd="1" destOrd="0" presId="urn:microsoft.com/office/officeart/2005/8/layout/orgChart1"/>
    <dgm:cxn modelId="{6D723576-AEA6-4ECD-A18C-A1D2C7FDA028}" type="presParOf" srcId="{ACF35240-AE6E-4B9E-BC58-831EA93FC298}" destId="{66662B3B-A753-48A5-B3D4-D7BB7B643BD7}" srcOrd="1" destOrd="0" presId="urn:microsoft.com/office/officeart/2005/8/layout/orgChart1"/>
    <dgm:cxn modelId="{2B12DA51-954C-4A25-864B-B50953021FE7}" type="presParOf" srcId="{ACF35240-AE6E-4B9E-BC58-831EA93FC298}" destId="{7B5DA1BE-0204-4B21-8F63-9C30CAB78CAB}" srcOrd="2" destOrd="0" presId="urn:microsoft.com/office/officeart/2005/8/layout/orgChart1"/>
    <dgm:cxn modelId="{3CA4A300-059D-462B-802B-285C5D220F92}" type="presParOf" srcId="{1CF3C5E4-A3C1-40E3-A127-C2CD6868E475}" destId="{5E27DEE9-48D6-4144-8DA7-3EAD052FB58B}" srcOrd="2" destOrd="0" presId="urn:microsoft.com/office/officeart/2005/8/layout/orgChart1"/>
    <dgm:cxn modelId="{76144488-F122-4267-B565-73514B9D58EC}" type="presParOf" srcId="{1CF3C5E4-A3C1-40E3-A127-C2CD6868E475}" destId="{99870BF6-37D2-4A0D-8249-B878952CC92C}" srcOrd="3" destOrd="0" presId="urn:microsoft.com/office/officeart/2005/8/layout/orgChart1"/>
    <dgm:cxn modelId="{720E2672-6BDD-4DE9-8A6C-F40F787D9C91}" type="presParOf" srcId="{99870BF6-37D2-4A0D-8249-B878952CC92C}" destId="{E4C11842-F4CC-4B9F-9A31-FAF730E62C88}" srcOrd="0" destOrd="0" presId="urn:microsoft.com/office/officeart/2005/8/layout/orgChart1"/>
    <dgm:cxn modelId="{34C25883-46E3-4DB1-8C79-D31120B96F67}" type="presParOf" srcId="{E4C11842-F4CC-4B9F-9A31-FAF730E62C88}" destId="{37ADFEE9-796F-4466-A81D-829AC3C962AE}" srcOrd="0" destOrd="0" presId="urn:microsoft.com/office/officeart/2005/8/layout/orgChart1"/>
    <dgm:cxn modelId="{5E4816E3-1923-4D71-BFA4-F10C511627BE}" type="presParOf" srcId="{E4C11842-F4CC-4B9F-9A31-FAF730E62C88}" destId="{AAE3E057-C405-4F76-826F-BD4703BD011E}" srcOrd="1" destOrd="0" presId="urn:microsoft.com/office/officeart/2005/8/layout/orgChart1"/>
    <dgm:cxn modelId="{8FDBB101-99AE-43A8-A921-E4E038E6C5D0}" type="presParOf" srcId="{99870BF6-37D2-4A0D-8249-B878952CC92C}" destId="{5ED61AE5-70DE-4D38-B31D-AF77A3652BE4}" srcOrd="1" destOrd="0" presId="urn:microsoft.com/office/officeart/2005/8/layout/orgChart1"/>
    <dgm:cxn modelId="{AF73637F-4EB0-4615-9F3A-4BB0E2CD2E89}" type="presParOf" srcId="{99870BF6-37D2-4A0D-8249-B878952CC92C}" destId="{A4D3CAAB-46EC-4129-BBB2-16AA23B0A748}" srcOrd="2" destOrd="0" presId="urn:microsoft.com/office/officeart/2005/8/layout/orgChart1"/>
    <dgm:cxn modelId="{F553EC93-F404-482F-8BA7-E330278C1E54}" type="presParOf" srcId="{1CF3C5E4-A3C1-40E3-A127-C2CD6868E475}" destId="{2694BE38-920F-402F-BE0E-6FBCA51372D2}" srcOrd="4" destOrd="0" presId="urn:microsoft.com/office/officeart/2005/8/layout/orgChart1"/>
    <dgm:cxn modelId="{60B5819F-915D-438B-80F2-0531E2F3F592}" type="presParOf" srcId="{1CF3C5E4-A3C1-40E3-A127-C2CD6868E475}" destId="{A18BFB93-E78C-498A-A6D6-4A9745ED008D}" srcOrd="5" destOrd="0" presId="urn:microsoft.com/office/officeart/2005/8/layout/orgChart1"/>
    <dgm:cxn modelId="{995CDC9F-28AB-47FA-B617-55F0A8AEE4BE}" type="presParOf" srcId="{A18BFB93-E78C-498A-A6D6-4A9745ED008D}" destId="{BCB48B50-88D9-42DD-B418-934121BD6244}" srcOrd="0" destOrd="0" presId="urn:microsoft.com/office/officeart/2005/8/layout/orgChart1"/>
    <dgm:cxn modelId="{B8634F05-19E5-4ABA-BE68-2C9255051CCD}" type="presParOf" srcId="{BCB48B50-88D9-42DD-B418-934121BD6244}" destId="{B76F5259-13ED-429A-ACE4-6710D87CA642}" srcOrd="0" destOrd="0" presId="urn:microsoft.com/office/officeart/2005/8/layout/orgChart1"/>
    <dgm:cxn modelId="{3BE190CE-3699-4875-B604-06214C64A1A3}" type="presParOf" srcId="{BCB48B50-88D9-42DD-B418-934121BD6244}" destId="{D5886ADF-AE10-4913-8EBA-4DDEA33634CD}" srcOrd="1" destOrd="0" presId="urn:microsoft.com/office/officeart/2005/8/layout/orgChart1"/>
    <dgm:cxn modelId="{27388E79-970B-4D5D-BABF-FB0E02EC22AC}" type="presParOf" srcId="{A18BFB93-E78C-498A-A6D6-4A9745ED008D}" destId="{EFE12D73-3069-420D-8DD2-06D2E8921ECC}" srcOrd="1" destOrd="0" presId="urn:microsoft.com/office/officeart/2005/8/layout/orgChart1"/>
    <dgm:cxn modelId="{648F764A-D7F5-47C8-AD56-17C04C0CA101}" type="presParOf" srcId="{A18BFB93-E78C-498A-A6D6-4A9745ED008D}" destId="{12987071-E7FF-4447-B17E-5702B28183DC}" srcOrd="2" destOrd="0" presId="urn:microsoft.com/office/officeart/2005/8/layout/orgChart1"/>
    <dgm:cxn modelId="{6A3B1FDC-C66C-426F-959C-573313919891}" type="presParOf" srcId="{F734B151-C4A1-4C98-B490-DC0B3A785E4E}" destId="{7F37F89A-73E1-495F-ADC3-43C17222322E}" srcOrd="2" destOrd="0" presId="urn:microsoft.com/office/officeart/2005/8/layout/orgChart1"/>
    <dgm:cxn modelId="{422F8AFE-F166-4864-80C9-44416A6F67D4}" type="presParOf" srcId="{765B40D6-F2A3-4170-9507-910C7D698033}" destId="{A1FC3926-C5DC-415A-998E-07DE6B4721B4}" srcOrd="2" destOrd="0" presId="urn:microsoft.com/office/officeart/2005/8/layout/orgChart1"/>
    <dgm:cxn modelId="{2C0571A6-1892-4A83-B75A-156F6A56A765}" type="presParOf" srcId="{765B40D6-F2A3-4170-9507-910C7D698033}" destId="{DD45321E-AD1E-46A4-8308-7B74C6A0E9E7}" srcOrd="3" destOrd="0" presId="urn:microsoft.com/office/officeart/2005/8/layout/orgChart1"/>
    <dgm:cxn modelId="{5D03B25F-316C-41FE-9FB0-BA3B7A2DF7AF}" type="presParOf" srcId="{DD45321E-AD1E-46A4-8308-7B74C6A0E9E7}" destId="{8C502452-1125-463D-817B-E417F07B5B52}" srcOrd="0" destOrd="0" presId="urn:microsoft.com/office/officeart/2005/8/layout/orgChart1"/>
    <dgm:cxn modelId="{D422B25F-E47A-41C2-9474-0BAF2690FFF8}" type="presParOf" srcId="{8C502452-1125-463D-817B-E417F07B5B52}" destId="{F5D57871-8BD2-4D87-A9C1-CD2E85AB2063}" srcOrd="0" destOrd="0" presId="urn:microsoft.com/office/officeart/2005/8/layout/orgChart1"/>
    <dgm:cxn modelId="{1912D5B9-162F-47B6-9BB6-4DAE3640D7B5}" type="presParOf" srcId="{8C502452-1125-463D-817B-E417F07B5B52}" destId="{6A5C9377-EB34-4F1F-B069-93002837CDBD}" srcOrd="1" destOrd="0" presId="urn:microsoft.com/office/officeart/2005/8/layout/orgChart1"/>
    <dgm:cxn modelId="{B3564B79-E646-46EA-98DC-36AB8A27665C}" type="presParOf" srcId="{DD45321E-AD1E-46A4-8308-7B74C6A0E9E7}" destId="{37EF3606-D103-4413-9A2E-D2D1C2690E3B}" srcOrd="1" destOrd="0" presId="urn:microsoft.com/office/officeart/2005/8/layout/orgChart1"/>
    <dgm:cxn modelId="{F2AE5DCD-2C99-4083-AD91-5531EA4A1273}" type="presParOf" srcId="{37EF3606-D103-4413-9A2E-D2D1C2690E3B}" destId="{368D5737-F7B5-4C2A-B129-6547AEFC904B}" srcOrd="0" destOrd="0" presId="urn:microsoft.com/office/officeart/2005/8/layout/orgChart1"/>
    <dgm:cxn modelId="{506CBAD4-C599-4869-88C5-FC8237F62C40}" type="presParOf" srcId="{37EF3606-D103-4413-9A2E-D2D1C2690E3B}" destId="{A97C44DF-341B-4403-B3D4-147E52353EE3}" srcOrd="1" destOrd="0" presId="urn:microsoft.com/office/officeart/2005/8/layout/orgChart1"/>
    <dgm:cxn modelId="{BC904580-CF07-4C09-A921-7ED21589E9F5}" type="presParOf" srcId="{A97C44DF-341B-4403-B3D4-147E52353EE3}" destId="{D6BC9856-6E53-4967-85B3-8604A5AE16C9}" srcOrd="0" destOrd="0" presId="urn:microsoft.com/office/officeart/2005/8/layout/orgChart1"/>
    <dgm:cxn modelId="{D732DD6C-C343-49BB-B9FE-A8F8966E50CD}" type="presParOf" srcId="{D6BC9856-6E53-4967-85B3-8604A5AE16C9}" destId="{E0E95209-3916-41DD-AD26-1904A76D73DD}" srcOrd="0" destOrd="0" presId="urn:microsoft.com/office/officeart/2005/8/layout/orgChart1"/>
    <dgm:cxn modelId="{CEE82192-4F3D-4F5E-A1AE-6F3029305937}" type="presParOf" srcId="{D6BC9856-6E53-4967-85B3-8604A5AE16C9}" destId="{070E9EB2-9602-4AB8-8171-0B5527F4082B}" srcOrd="1" destOrd="0" presId="urn:microsoft.com/office/officeart/2005/8/layout/orgChart1"/>
    <dgm:cxn modelId="{05A63194-C030-4C6F-9FBC-38C47F32A753}" type="presParOf" srcId="{A97C44DF-341B-4403-B3D4-147E52353EE3}" destId="{5A8CC298-7532-4F4B-80C6-EDB5F428A4BF}" srcOrd="1" destOrd="0" presId="urn:microsoft.com/office/officeart/2005/8/layout/orgChart1"/>
    <dgm:cxn modelId="{FE38AC61-EA64-4F98-81E1-D1A80184A79C}" type="presParOf" srcId="{A97C44DF-341B-4403-B3D4-147E52353EE3}" destId="{5CB3CD16-9B31-48CB-8A7E-6E0F415124C8}" srcOrd="2" destOrd="0" presId="urn:microsoft.com/office/officeart/2005/8/layout/orgChart1"/>
    <dgm:cxn modelId="{64F2EA7C-FB15-425B-93CB-D61F66D20E21}" type="presParOf" srcId="{DD45321E-AD1E-46A4-8308-7B74C6A0E9E7}" destId="{D4AE8B38-9747-4B79-92E8-6BCB0FA608D4}" srcOrd="2" destOrd="0" presId="urn:microsoft.com/office/officeart/2005/8/layout/orgChart1"/>
    <dgm:cxn modelId="{08FBE2DE-8B39-4FA7-B6CC-17039B839AC5}" type="presParOf" srcId="{765B40D6-F2A3-4170-9507-910C7D698033}" destId="{3207232B-595E-4876-8766-9B58F1C7AC0F}" srcOrd="4" destOrd="0" presId="urn:microsoft.com/office/officeart/2005/8/layout/orgChart1"/>
    <dgm:cxn modelId="{9BA39FA9-F4DA-4844-859B-F103E6393644}" type="presParOf" srcId="{765B40D6-F2A3-4170-9507-910C7D698033}" destId="{FB774252-28BB-40F2-B325-AC7C3A8667DE}" srcOrd="5" destOrd="0" presId="urn:microsoft.com/office/officeart/2005/8/layout/orgChart1"/>
    <dgm:cxn modelId="{B6AEA252-10FC-4520-A1F7-06D034DF892F}" type="presParOf" srcId="{FB774252-28BB-40F2-B325-AC7C3A8667DE}" destId="{5FC9EB61-0CDA-4A57-B705-F1AA84865C70}" srcOrd="0" destOrd="0" presId="urn:microsoft.com/office/officeart/2005/8/layout/orgChart1"/>
    <dgm:cxn modelId="{9609AF4B-2FF6-4291-850E-DE1A4F0F8744}" type="presParOf" srcId="{5FC9EB61-0CDA-4A57-B705-F1AA84865C70}" destId="{E331FF3E-15EF-46F8-B3B4-0A42A335B93A}" srcOrd="0" destOrd="0" presId="urn:microsoft.com/office/officeart/2005/8/layout/orgChart1"/>
    <dgm:cxn modelId="{92C08E78-555A-4F79-9232-BA8D27CACFF1}" type="presParOf" srcId="{5FC9EB61-0CDA-4A57-B705-F1AA84865C70}" destId="{306C9AEB-4C3B-4A3E-A658-50B1C2A674C6}" srcOrd="1" destOrd="0" presId="urn:microsoft.com/office/officeart/2005/8/layout/orgChart1"/>
    <dgm:cxn modelId="{63A94023-D4DD-4CBF-BCED-B7E56FF50E9F}" type="presParOf" srcId="{FB774252-28BB-40F2-B325-AC7C3A8667DE}" destId="{1BC79899-5DBE-47D9-B19F-59DEFDA43A3E}" srcOrd="1" destOrd="0" presId="urn:microsoft.com/office/officeart/2005/8/layout/orgChart1"/>
    <dgm:cxn modelId="{A3D80434-E51D-41A5-A7B8-D7F0F60E496A}" type="presParOf" srcId="{1BC79899-5DBE-47D9-B19F-59DEFDA43A3E}" destId="{2E28E21A-E6D3-41E8-A3B2-B020993C6E8D}" srcOrd="0" destOrd="0" presId="urn:microsoft.com/office/officeart/2005/8/layout/orgChart1"/>
    <dgm:cxn modelId="{0D388E13-8E8D-4359-BDE6-46EDE059C76B}" type="presParOf" srcId="{1BC79899-5DBE-47D9-B19F-59DEFDA43A3E}" destId="{30027031-90F8-46D3-BBC9-EA7F579286E0}" srcOrd="1" destOrd="0" presId="urn:microsoft.com/office/officeart/2005/8/layout/orgChart1"/>
    <dgm:cxn modelId="{82F1A7D2-2AF9-4A28-9074-E4D7DED83A01}" type="presParOf" srcId="{30027031-90F8-46D3-BBC9-EA7F579286E0}" destId="{5C8A4435-E59D-4449-972A-6C2024249CF7}" srcOrd="0" destOrd="0" presId="urn:microsoft.com/office/officeart/2005/8/layout/orgChart1"/>
    <dgm:cxn modelId="{B8FC0422-F4DF-475B-B0F1-603AD979A1A4}" type="presParOf" srcId="{5C8A4435-E59D-4449-972A-6C2024249CF7}" destId="{87D6A031-FE8B-4CA6-B255-C3F3D18B355E}" srcOrd="0" destOrd="0" presId="urn:microsoft.com/office/officeart/2005/8/layout/orgChart1"/>
    <dgm:cxn modelId="{A6A48FDD-2F8B-4A67-A996-FA3B8228CDFE}" type="presParOf" srcId="{5C8A4435-E59D-4449-972A-6C2024249CF7}" destId="{301F5365-2CB2-4E0E-BF3B-FE703FC08734}" srcOrd="1" destOrd="0" presId="urn:microsoft.com/office/officeart/2005/8/layout/orgChart1"/>
    <dgm:cxn modelId="{5FA9CBAE-F6D6-49E7-826A-3E1563B171CB}" type="presParOf" srcId="{30027031-90F8-46D3-BBC9-EA7F579286E0}" destId="{D0577D8F-A2AF-4EDC-94D2-AC0E338E1F49}" srcOrd="1" destOrd="0" presId="urn:microsoft.com/office/officeart/2005/8/layout/orgChart1"/>
    <dgm:cxn modelId="{C4FED6B2-64E4-4F9B-8617-7139A066E259}" type="presParOf" srcId="{30027031-90F8-46D3-BBC9-EA7F579286E0}" destId="{55D2F304-7AB5-4034-8D97-1CD74549AB7A}" srcOrd="2" destOrd="0" presId="urn:microsoft.com/office/officeart/2005/8/layout/orgChart1"/>
    <dgm:cxn modelId="{F1413B88-98BE-48B2-AAAE-F59AAE5DF97C}" type="presParOf" srcId="{FB774252-28BB-40F2-B325-AC7C3A8667DE}" destId="{BEEC5B5F-AD4E-4AD4-BBE3-9F3B7849911E}" srcOrd="2" destOrd="0" presId="urn:microsoft.com/office/officeart/2005/8/layout/orgChart1"/>
    <dgm:cxn modelId="{A7476FF1-C89A-4273-9B2D-5D22C3A435F8}" type="presParOf" srcId="{1044A5FA-3F18-4CD9-B9A2-F0CD90C76B35}" destId="{9B3A79EC-A38F-41E8-8A20-42CCE86F632F}" srcOrd="2" destOrd="0" presId="urn:microsoft.com/office/officeart/2005/8/layout/orgChart1"/>
    <dgm:cxn modelId="{19524F34-9570-4394-81D0-F60E23736BA9}" type="presParOf" srcId="{9B3A79EC-A38F-41E8-8A20-42CCE86F632F}" destId="{831616C0-0F4D-4933-9F50-7F2EE71A2384}" srcOrd="0" destOrd="0" presId="urn:microsoft.com/office/officeart/2005/8/layout/orgChart1"/>
    <dgm:cxn modelId="{991451B7-606A-4C2C-912A-4DDFE7E41E67}" type="presParOf" srcId="{9B3A79EC-A38F-41E8-8A20-42CCE86F632F}" destId="{4A47885C-441B-4B81-A26C-328F54C6D03B}" srcOrd="1" destOrd="0" presId="urn:microsoft.com/office/officeart/2005/8/layout/orgChart1"/>
    <dgm:cxn modelId="{06BBCEA2-4A70-4862-8593-D0D02A39C275}" type="presParOf" srcId="{4A47885C-441B-4B81-A26C-328F54C6D03B}" destId="{B897F028-0807-4494-B7EF-0FE259C76D69}" srcOrd="0" destOrd="0" presId="urn:microsoft.com/office/officeart/2005/8/layout/orgChart1"/>
    <dgm:cxn modelId="{8238D1AA-022B-4532-B10C-6692466A7614}" type="presParOf" srcId="{B897F028-0807-4494-B7EF-0FE259C76D69}" destId="{AB5AFCE7-F2E3-402A-BCC2-EA5EE8A88DAB}" srcOrd="0" destOrd="0" presId="urn:microsoft.com/office/officeart/2005/8/layout/orgChart1"/>
    <dgm:cxn modelId="{F602CB6E-5F55-4975-A25B-2F5A03F6820B}" type="presParOf" srcId="{B897F028-0807-4494-B7EF-0FE259C76D69}" destId="{E84E4821-DB83-48D7-8502-0B886EB4E5FF}" srcOrd="1" destOrd="0" presId="urn:microsoft.com/office/officeart/2005/8/layout/orgChart1"/>
    <dgm:cxn modelId="{E9FCAA7B-511B-4FA7-A9B8-308F9BE340C7}" type="presParOf" srcId="{4A47885C-441B-4B81-A26C-328F54C6D03B}" destId="{509C2BA4-93FD-4033-82CB-2EF3E94E0FBF}" srcOrd="1" destOrd="0" presId="urn:microsoft.com/office/officeart/2005/8/layout/orgChart1"/>
    <dgm:cxn modelId="{C122BCFE-2B17-4477-818C-5AE71FBA27F4}" type="presParOf" srcId="{4A47885C-441B-4B81-A26C-328F54C6D03B}" destId="{108A27C0-18C1-47E9-8285-33285E7037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AE58BD-BF75-420B-A52F-24E526D0D66F}" type="doc">
      <dgm:prSet loTypeId="urn:microsoft.com/office/officeart/2005/8/layout/hList7" loCatId="picture" qsTypeId="urn:microsoft.com/office/officeart/2005/8/quickstyle/simple4" qsCatId="simple" csTypeId="urn:microsoft.com/office/officeart/2005/8/colors/colorful1" csCatId="colorful" phldr="1"/>
      <dgm:spPr/>
    </dgm:pt>
    <dgm:pt modelId="{EB45B355-3F9F-40A6-A60D-230199205A4C}">
      <dgm:prSet phldrT="[Text]"/>
      <dgm:spPr/>
      <dgm:t>
        <a:bodyPr/>
        <a:lstStyle/>
        <a:p>
          <a:pPr algn="l" defTabSz="914400">
            <a:buNone/>
          </a:pPr>
          <a:r>
            <a:rPr lang="fr-FR" noProof="0" dirty="0"/>
            <a:t>Concevoir</a:t>
          </a:r>
        </a:p>
      </dgm:t>
      <dgm:extLst>
        <a:ext uri="{E40237B7-FDA0-4F09-8148-C483321AD2D9}">
          <dgm14:cNvPr xmlns:dgm14="http://schemas.microsoft.com/office/drawing/2010/diagram" id="0" name="" descr="Continuous Picture List" title="SmartArt"/>
        </a:ext>
      </dgm:extLst>
    </dgm:pt>
    <dgm:pt modelId="{954BAF29-B2C1-4B94-B7DB-98E499C9C523}" type="parTrans" cxnId="{FB13076C-5650-49B5-BC65-725E4DA53253}">
      <dgm:prSet/>
      <dgm:spPr/>
      <dgm:t>
        <a:bodyPr/>
        <a:lstStyle/>
        <a:p>
          <a:endParaRPr lang="en-US"/>
        </a:p>
      </dgm:t>
    </dgm:pt>
    <dgm:pt modelId="{7384D436-64F4-4296-969B-28FBC0B2FF1C}" type="sibTrans" cxnId="{FB13076C-5650-49B5-BC65-725E4DA53253}">
      <dgm:prSet/>
      <dgm:spPr/>
      <dgm:t>
        <a:bodyPr/>
        <a:lstStyle/>
        <a:p>
          <a:endParaRPr lang="en-US"/>
        </a:p>
      </dgm:t>
    </dgm:pt>
    <dgm:pt modelId="{C75DE5DA-0571-45E8-92CA-E1B5B2380044}">
      <dgm:prSet phldrT="[Text]"/>
      <dgm:spPr/>
      <dgm:t>
        <a:bodyPr/>
        <a:lstStyle/>
        <a:p>
          <a:endParaRPr lang="en-US" dirty="0"/>
        </a:p>
      </dgm:t>
    </dgm:pt>
    <dgm:pt modelId="{A2F28518-0A2C-4535-863B-969FBD17B027}" type="parTrans" cxnId="{CE9A4ED2-B576-4491-9933-C2B080305DBC}">
      <dgm:prSet/>
      <dgm:spPr/>
      <dgm:t>
        <a:bodyPr/>
        <a:lstStyle/>
        <a:p>
          <a:endParaRPr lang="en-US"/>
        </a:p>
      </dgm:t>
    </dgm:pt>
    <dgm:pt modelId="{7D9F6423-6AB8-4022-A59A-33B409811C0C}" type="sibTrans" cxnId="{CE9A4ED2-B576-4491-9933-C2B080305DBC}">
      <dgm:prSet/>
      <dgm:spPr/>
      <dgm:t>
        <a:bodyPr/>
        <a:lstStyle/>
        <a:p>
          <a:endParaRPr lang="en-US"/>
        </a:p>
      </dgm:t>
    </dgm:pt>
    <dgm:pt modelId="{45DA039F-DE64-4380-95FC-A2A90DAC071E}">
      <dgm:prSet phldrT="[Text]"/>
      <dgm:spPr/>
      <dgm:t>
        <a:bodyPr/>
        <a:lstStyle/>
        <a:p>
          <a:pPr algn="l" defTabSz="914400">
            <a:buNone/>
          </a:pPr>
          <a:r>
            <a:rPr lang="fr-FR" noProof="0" dirty="0"/>
            <a:t>Développer</a:t>
          </a:r>
        </a:p>
      </dgm:t>
    </dgm:pt>
    <dgm:pt modelId="{DC346811-6E6F-4CDA-AE8B-678E3F09AFEA}" type="parTrans" cxnId="{348E3351-276D-49CA-B89B-C0262DFEE1ED}">
      <dgm:prSet/>
      <dgm:spPr/>
      <dgm:t>
        <a:bodyPr/>
        <a:lstStyle/>
        <a:p>
          <a:endParaRPr lang="en-US"/>
        </a:p>
      </dgm:t>
    </dgm:pt>
    <dgm:pt modelId="{A678A0E9-E7A5-4DB8-B0B0-D78685560D95}" type="sibTrans" cxnId="{348E3351-276D-49CA-B89B-C0262DFEE1ED}">
      <dgm:prSet/>
      <dgm:spPr/>
      <dgm:t>
        <a:bodyPr/>
        <a:lstStyle/>
        <a:p>
          <a:endParaRPr lang="en-US"/>
        </a:p>
      </dgm:t>
    </dgm:pt>
    <dgm:pt modelId="{A4F94BB9-BAD7-4A68-A532-4FF9EE4AC0E2}">
      <dgm:prSet phldrT="[Text]"/>
      <dgm:spPr/>
      <dgm:t>
        <a:bodyPr/>
        <a:lstStyle/>
        <a:p>
          <a:endParaRPr lang="fr-FR" noProof="0" dirty="0"/>
        </a:p>
      </dgm:t>
    </dgm:pt>
    <dgm:pt modelId="{B43BB7AD-7830-43C3-A409-AA1D152A9C99}" type="parTrans" cxnId="{21F7DAB3-7052-4AFC-AFB1-9370358A8DA6}">
      <dgm:prSet/>
      <dgm:spPr/>
      <dgm:t>
        <a:bodyPr/>
        <a:lstStyle/>
        <a:p>
          <a:endParaRPr lang="en-US"/>
        </a:p>
      </dgm:t>
    </dgm:pt>
    <dgm:pt modelId="{A8BC2AD4-F4CE-436B-A4CE-703E1CA95650}" type="sibTrans" cxnId="{21F7DAB3-7052-4AFC-AFB1-9370358A8DA6}">
      <dgm:prSet/>
      <dgm:spPr/>
      <dgm:t>
        <a:bodyPr/>
        <a:lstStyle/>
        <a:p>
          <a:endParaRPr lang="en-US"/>
        </a:p>
      </dgm:t>
    </dgm:pt>
    <dgm:pt modelId="{3118A317-60D0-41A4-B2CC-B5D8017C791E}">
      <dgm:prSet phldrT="[Text]"/>
      <dgm:spPr/>
      <dgm:t>
        <a:bodyPr/>
        <a:lstStyle/>
        <a:p>
          <a:pPr algn="l" defTabSz="914400">
            <a:buNone/>
          </a:pPr>
          <a:r>
            <a:rPr lang="fr-FR" noProof="0" dirty="0"/>
            <a:t>Tester</a:t>
          </a:r>
        </a:p>
      </dgm:t>
      <dgm:extLst>
        <a:ext uri="{E40237B7-FDA0-4F09-8148-C483321AD2D9}">
          <dgm14:cNvPr xmlns:dgm14="http://schemas.microsoft.com/office/drawing/2010/diagram" id="0" name="" title="Sma"/>
        </a:ext>
      </dgm:extLst>
    </dgm:pt>
    <dgm:pt modelId="{3F8F5809-48F8-44B9-BCB7-AE5DD5B0B62B}" type="parTrans" cxnId="{463787E1-FAF6-4E61-8A53-F38513C5611F}">
      <dgm:prSet/>
      <dgm:spPr/>
      <dgm:t>
        <a:bodyPr/>
        <a:lstStyle/>
        <a:p>
          <a:endParaRPr lang="en-US"/>
        </a:p>
      </dgm:t>
    </dgm:pt>
    <dgm:pt modelId="{E7B17F68-7FE7-4110-894E-92BF38DFD7CD}" type="sibTrans" cxnId="{463787E1-FAF6-4E61-8A53-F38513C5611F}">
      <dgm:prSet/>
      <dgm:spPr/>
      <dgm:t>
        <a:bodyPr/>
        <a:lstStyle/>
        <a:p>
          <a:endParaRPr lang="en-US"/>
        </a:p>
      </dgm:t>
    </dgm:pt>
    <dgm:pt modelId="{898D354D-3324-45B8-9F8B-D4B77602A249}">
      <dgm:prSet phldrT="[Text]"/>
      <dgm:spPr/>
      <dgm:t>
        <a:bodyPr/>
        <a:lstStyle/>
        <a:p>
          <a:endParaRPr lang="en-US" dirty="0"/>
        </a:p>
      </dgm:t>
    </dgm:pt>
    <dgm:pt modelId="{7E025199-E2D8-4DD4-A9EF-BB372E656202}" type="parTrans" cxnId="{808A7BF3-D80F-4C6D-985F-FAE1D7F56FC3}">
      <dgm:prSet/>
      <dgm:spPr/>
      <dgm:t>
        <a:bodyPr/>
        <a:lstStyle/>
        <a:p>
          <a:endParaRPr lang="en-US"/>
        </a:p>
      </dgm:t>
    </dgm:pt>
    <dgm:pt modelId="{D67B3502-2D7B-46AE-9CAB-26C084B296DB}" type="sibTrans" cxnId="{808A7BF3-D80F-4C6D-985F-FAE1D7F56FC3}">
      <dgm:prSet/>
      <dgm:spPr/>
      <dgm:t>
        <a:bodyPr/>
        <a:lstStyle/>
        <a:p>
          <a:endParaRPr lang="en-US"/>
        </a:p>
      </dgm:t>
    </dgm:pt>
    <dgm:pt modelId="{A9169681-0A54-4CD7-AABD-86F648B30274}">
      <dgm:prSet phldrT="[Text]"/>
      <dgm:spPr/>
      <dgm:t>
        <a:bodyPr/>
        <a:lstStyle/>
        <a:p>
          <a:pPr algn="l" defTabSz="914400">
            <a:buNone/>
          </a:pPr>
          <a:r>
            <a:rPr lang="fr-FR" noProof="0" dirty="0"/>
            <a:t>Implémenter</a:t>
          </a:r>
        </a:p>
      </dgm:t>
    </dgm:pt>
    <dgm:pt modelId="{A8C519D5-3D19-46B8-A032-0629A7E06319}" type="parTrans" cxnId="{1E7FCE68-8C62-4593-A124-5AD079D108D7}">
      <dgm:prSet/>
      <dgm:spPr/>
      <dgm:t>
        <a:bodyPr/>
        <a:lstStyle/>
        <a:p>
          <a:endParaRPr lang="en-US"/>
        </a:p>
      </dgm:t>
    </dgm:pt>
    <dgm:pt modelId="{D98B41B2-9A3F-4C9F-8B26-B13ADDF89ED1}" type="sibTrans" cxnId="{1E7FCE68-8C62-4593-A124-5AD079D108D7}">
      <dgm:prSet/>
      <dgm:spPr/>
      <dgm:t>
        <a:bodyPr/>
        <a:lstStyle/>
        <a:p>
          <a:endParaRPr lang="en-US"/>
        </a:p>
      </dgm:t>
    </dgm:pt>
    <dgm:pt modelId="{3087A22B-339C-487B-8B30-FF18239E7E70}">
      <dgm:prSet phldrT="[Text]"/>
      <dgm:spPr/>
      <dgm:t>
        <a:bodyPr/>
        <a:lstStyle/>
        <a:p>
          <a:endParaRPr lang="fr-FR" noProof="0" dirty="0"/>
        </a:p>
      </dgm:t>
    </dgm:pt>
    <dgm:pt modelId="{AC35DF72-03A1-4AF2-A8DD-0B3AADC5A45F}" type="parTrans" cxnId="{7A169166-7393-4A38-B61C-EAF27577C5BB}">
      <dgm:prSet/>
      <dgm:spPr/>
      <dgm:t>
        <a:bodyPr/>
        <a:lstStyle/>
        <a:p>
          <a:endParaRPr lang="en-US"/>
        </a:p>
      </dgm:t>
    </dgm:pt>
    <dgm:pt modelId="{E7EBFC08-AC1A-4D48-8110-24B133E3166D}" type="sibTrans" cxnId="{7A169166-7393-4A38-B61C-EAF27577C5BB}">
      <dgm:prSet/>
      <dgm:spPr/>
      <dgm:t>
        <a:bodyPr/>
        <a:lstStyle/>
        <a:p>
          <a:endParaRPr lang="en-US"/>
        </a:p>
      </dgm:t>
    </dgm:pt>
    <dgm:pt modelId="{C3F419DB-BC8E-46C9-AA7D-177C8850E015}" type="pres">
      <dgm:prSet presAssocID="{F2AE58BD-BF75-420B-A52F-24E526D0D66F}" presName="Name0" presStyleCnt="0">
        <dgm:presLayoutVars>
          <dgm:dir/>
          <dgm:resizeHandles val="exact"/>
        </dgm:presLayoutVars>
      </dgm:prSet>
      <dgm:spPr/>
    </dgm:pt>
    <dgm:pt modelId="{4C873829-2C97-4B06-B237-A84F31812EC3}" type="pres">
      <dgm:prSet presAssocID="{F2AE58BD-BF75-420B-A52F-24E526D0D66F}" presName="fgShape" presStyleLbl="fgShp" presStyleIdx="0" presStyleCnt="1"/>
      <dgm:spPr/>
    </dgm:pt>
    <dgm:pt modelId="{2CAC6079-C8B8-4115-B0F0-29F6F727419E}" type="pres">
      <dgm:prSet presAssocID="{F2AE58BD-BF75-420B-A52F-24E526D0D66F}" presName="linComp" presStyleCnt="0"/>
      <dgm:spPr/>
    </dgm:pt>
    <dgm:pt modelId="{A4ECF56B-FF9D-454C-AAA3-F4196FF27654}" type="pres">
      <dgm:prSet presAssocID="{EB45B355-3F9F-40A6-A60D-230199205A4C}" presName="compNode" presStyleCnt="0"/>
      <dgm:spPr/>
    </dgm:pt>
    <dgm:pt modelId="{0271F155-7049-4235-A75E-D93389CE3A32}" type="pres">
      <dgm:prSet presAssocID="{EB45B355-3F9F-40A6-A60D-230199205A4C}" presName="bkgdShape" presStyleLbl="node1" presStyleIdx="0" presStyleCnt="4"/>
      <dgm:spPr/>
    </dgm:pt>
    <dgm:pt modelId="{FDCB611A-EB9B-4EC0-B59F-C3DF4F51BC08}" type="pres">
      <dgm:prSet presAssocID="{EB45B355-3F9F-40A6-A60D-230199205A4C}" presName="nodeTx" presStyleLbl="node1" presStyleIdx="0" presStyleCnt="4">
        <dgm:presLayoutVars>
          <dgm:bulletEnabled val="1"/>
        </dgm:presLayoutVars>
      </dgm:prSet>
      <dgm:spPr/>
    </dgm:pt>
    <dgm:pt modelId="{4C8EC7CF-F8FD-4E2A-8C17-EFD84A604522}" type="pres">
      <dgm:prSet presAssocID="{EB45B355-3F9F-40A6-A60D-230199205A4C}" presName="invisiNode" presStyleLbl="node1" presStyleIdx="0" presStyleCnt="4"/>
      <dgm:spPr/>
    </dgm:pt>
    <dgm:pt modelId="{99CBFD70-023E-417B-8FC0-93B8FBA3B2BE}" type="pres">
      <dgm:prSet presAssocID="{EB45B355-3F9F-40A6-A60D-230199205A4C}" presName="imagNode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in lab coat looking at X-ray" title="Sample Picture"/>
        </a:ext>
      </dgm:extLst>
    </dgm:pt>
    <dgm:pt modelId="{72FD5D10-58D6-47AA-83D1-8527E50BA7C9}" type="pres">
      <dgm:prSet presAssocID="{7384D436-64F4-4296-969B-28FBC0B2FF1C}" presName="sibTrans" presStyleLbl="sibTrans2D1" presStyleIdx="0" presStyleCnt="0"/>
      <dgm:spPr/>
    </dgm:pt>
    <dgm:pt modelId="{D753C9DD-D998-4339-A46F-E99A43C2B039}" type="pres">
      <dgm:prSet presAssocID="{45DA039F-DE64-4380-95FC-A2A90DAC071E}" presName="compNode" presStyleCnt="0"/>
      <dgm:spPr/>
    </dgm:pt>
    <dgm:pt modelId="{A36C4B19-1726-4D39-B264-D4D833FE7248}" type="pres">
      <dgm:prSet presAssocID="{45DA039F-DE64-4380-95FC-A2A90DAC071E}" presName="bkgdShape" presStyleLbl="node1" presStyleIdx="1" presStyleCnt="4"/>
      <dgm:spPr/>
    </dgm:pt>
    <dgm:pt modelId="{4DFFACD3-8132-42D6-A898-F90ECFF87F67}" type="pres">
      <dgm:prSet presAssocID="{45DA039F-DE64-4380-95FC-A2A90DAC071E}" presName="nodeTx" presStyleLbl="node1" presStyleIdx="1" presStyleCnt="4">
        <dgm:presLayoutVars>
          <dgm:bulletEnabled val="1"/>
        </dgm:presLayoutVars>
      </dgm:prSet>
      <dgm:spPr/>
    </dgm:pt>
    <dgm:pt modelId="{7876DAE8-C391-472A-8A0B-8944FE464962}" type="pres">
      <dgm:prSet presAssocID="{45DA039F-DE64-4380-95FC-A2A90DAC071E}" presName="invisiNode" presStyleLbl="node1" presStyleIdx="1" presStyleCnt="4"/>
      <dgm:spPr/>
    </dgm:pt>
    <dgm:pt modelId="{727D3A9B-A795-423C-B7A7-1BB6E5658D0C}" type="pres">
      <dgm:prSet presAssocID="{45DA039F-DE64-4380-95FC-A2A90DAC071E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working in lab" title="Sample Picture"/>
        </a:ext>
      </dgm:extLst>
    </dgm:pt>
    <dgm:pt modelId="{9D9CAD32-4AF0-4207-BBC4-36560EEB71F3}" type="pres">
      <dgm:prSet presAssocID="{A678A0E9-E7A5-4DB8-B0B0-D78685560D95}" presName="sibTrans" presStyleLbl="sibTrans2D1" presStyleIdx="0" presStyleCnt="0"/>
      <dgm:spPr/>
    </dgm:pt>
    <dgm:pt modelId="{75505A2F-9BA6-4363-8836-148F51C0377B}" type="pres">
      <dgm:prSet presAssocID="{3118A317-60D0-41A4-B2CC-B5D8017C791E}" presName="compNode" presStyleCnt="0"/>
      <dgm:spPr/>
    </dgm:pt>
    <dgm:pt modelId="{D01AE7B9-A41C-42D1-9643-5F9A35A24546}" type="pres">
      <dgm:prSet presAssocID="{3118A317-60D0-41A4-B2CC-B5D8017C791E}" presName="bkgdShape" presStyleLbl="node1" presStyleIdx="2" presStyleCnt="4"/>
      <dgm:spPr/>
    </dgm:pt>
    <dgm:pt modelId="{DB545290-BA99-4309-873D-82E975F9BA0B}" type="pres">
      <dgm:prSet presAssocID="{3118A317-60D0-41A4-B2CC-B5D8017C791E}" presName="nodeTx" presStyleLbl="node1" presStyleIdx="2" presStyleCnt="4">
        <dgm:presLayoutVars>
          <dgm:bulletEnabled val="1"/>
        </dgm:presLayoutVars>
      </dgm:prSet>
      <dgm:spPr/>
    </dgm:pt>
    <dgm:pt modelId="{3D7A1AF9-C249-495E-9F6B-1F1257700C79}" type="pres">
      <dgm:prSet presAssocID="{3118A317-60D0-41A4-B2CC-B5D8017C791E}" presName="invisiNode" presStyleLbl="node1" presStyleIdx="2" presStyleCnt="4"/>
      <dgm:spPr/>
    </dgm:pt>
    <dgm:pt modelId="{C5A5A305-2A95-4EC8-8803-E80EEA87BCB7}" type="pres">
      <dgm:prSet presAssocID="{3118A317-60D0-41A4-B2CC-B5D8017C791E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looking through microscope" title="Sample Picture"/>
        </a:ext>
      </dgm:extLst>
    </dgm:pt>
    <dgm:pt modelId="{B16C01C6-9916-4AAA-8170-52FDA7A03B9F}" type="pres">
      <dgm:prSet presAssocID="{E7B17F68-7FE7-4110-894E-92BF38DFD7CD}" presName="sibTrans" presStyleLbl="sibTrans2D1" presStyleIdx="0" presStyleCnt="0"/>
      <dgm:spPr/>
    </dgm:pt>
    <dgm:pt modelId="{DA4CD541-82E1-4263-9F94-6E262A2680B6}" type="pres">
      <dgm:prSet presAssocID="{A9169681-0A54-4CD7-AABD-86F648B30274}" presName="compNode" presStyleCnt="0"/>
      <dgm:spPr/>
    </dgm:pt>
    <dgm:pt modelId="{C3B6A143-D2E6-4F14-930F-98D097330B45}" type="pres">
      <dgm:prSet presAssocID="{A9169681-0A54-4CD7-AABD-86F648B30274}" presName="bkgdShape" presStyleLbl="node1" presStyleIdx="3" presStyleCnt="4" custLinFactNeighborX="1292" custLinFactNeighborY="1705"/>
      <dgm:spPr/>
    </dgm:pt>
    <dgm:pt modelId="{27E8D0BE-9FE1-4064-8064-96ED5B9A05CC}" type="pres">
      <dgm:prSet presAssocID="{A9169681-0A54-4CD7-AABD-86F648B30274}" presName="nodeTx" presStyleLbl="node1" presStyleIdx="3" presStyleCnt="4">
        <dgm:presLayoutVars>
          <dgm:bulletEnabled val="1"/>
        </dgm:presLayoutVars>
      </dgm:prSet>
      <dgm:spPr/>
    </dgm:pt>
    <dgm:pt modelId="{1EC3509F-A169-46C3-9BCA-AB382522ED5E}" type="pres">
      <dgm:prSet presAssocID="{A9169681-0A54-4CD7-AABD-86F648B30274}" presName="invisiNode" presStyleLbl="node1" presStyleIdx="3" presStyleCnt="4"/>
      <dgm:spPr/>
    </dgm:pt>
    <dgm:pt modelId="{889C8930-6E94-49B1-B790-7176F8E99005}" type="pres">
      <dgm:prSet presAssocID="{A9169681-0A54-4CD7-AABD-86F648B30274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up of lab equipment" title="Sample Picture"/>
        </a:ext>
      </dgm:extLst>
    </dgm:pt>
  </dgm:ptLst>
  <dgm:cxnLst>
    <dgm:cxn modelId="{E90E9604-EB3C-4D0F-984C-92101647C003}" type="presOf" srcId="{EB45B355-3F9F-40A6-A60D-230199205A4C}" destId="{FDCB611A-EB9B-4EC0-B59F-C3DF4F51BC08}" srcOrd="1" destOrd="0" presId="urn:microsoft.com/office/officeart/2005/8/layout/hList7"/>
    <dgm:cxn modelId="{CE89270C-B850-456B-8CD9-600D472FB73F}" type="presOf" srcId="{C75DE5DA-0571-45E8-92CA-E1B5B2380044}" destId="{FDCB611A-EB9B-4EC0-B59F-C3DF4F51BC08}" srcOrd="1" destOrd="1" presId="urn:microsoft.com/office/officeart/2005/8/layout/hList7"/>
    <dgm:cxn modelId="{7E248310-4A9D-4D85-8DCD-1F761E178295}" type="presOf" srcId="{A9169681-0A54-4CD7-AABD-86F648B30274}" destId="{C3B6A143-D2E6-4F14-930F-98D097330B45}" srcOrd="0" destOrd="0" presId="urn:microsoft.com/office/officeart/2005/8/layout/hList7"/>
    <dgm:cxn modelId="{4747313C-EE40-4728-9D5D-70C2077168A1}" type="presOf" srcId="{E7B17F68-7FE7-4110-894E-92BF38DFD7CD}" destId="{B16C01C6-9916-4AAA-8170-52FDA7A03B9F}" srcOrd="0" destOrd="0" presId="urn:microsoft.com/office/officeart/2005/8/layout/hList7"/>
    <dgm:cxn modelId="{E70C545F-6685-4BC1-9FFF-533A7CD790BB}" type="presOf" srcId="{A678A0E9-E7A5-4DB8-B0B0-D78685560D95}" destId="{9D9CAD32-4AF0-4207-BBC4-36560EEB71F3}" srcOrd="0" destOrd="0" presId="urn:microsoft.com/office/officeart/2005/8/layout/hList7"/>
    <dgm:cxn modelId="{94EEA242-CA14-45F2-A883-AC918691697A}" type="presOf" srcId="{3087A22B-339C-487B-8B30-FF18239E7E70}" destId="{C3B6A143-D2E6-4F14-930F-98D097330B45}" srcOrd="0" destOrd="1" presId="urn:microsoft.com/office/officeart/2005/8/layout/hList7"/>
    <dgm:cxn modelId="{E7B8AE64-2D1E-4AEC-A444-FC3441B0744F}" type="presOf" srcId="{7384D436-64F4-4296-969B-28FBC0B2FF1C}" destId="{72FD5D10-58D6-47AA-83D1-8527E50BA7C9}" srcOrd="0" destOrd="0" presId="urn:microsoft.com/office/officeart/2005/8/layout/hList7"/>
    <dgm:cxn modelId="{7A169166-7393-4A38-B61C-EAF27577C5BB}" srcId="{A9169681-0A54-4CD7-AABD-86F648B30274}" destId="{3087A22B-339C-487B-8B30-FF18239E7E70}" srcOrd="0" destOrd="0" parTransId="{AC35DF72-03A1-4AF2-A8DD-0B3AADC5A45F}" sibTransId="{E7EBFC08-AC1A-4D48-8110-24B133E3166D}"/>
    <dgm:cxn modelId="{1E7FCE68-8C62-4593-A124-5AD079D108D7}" srcId="{F2AE58BD-BF75-420B-A52F-24E526D0D66F}" destId="{A9169681-0A54-4CD7-AABD-86F648B30274}" srcOrd="3" destOrd="0" parTransId="{A8C519D5-3D19-46B8-A032-0629A7E06319}" sibTransId="{D98B41B2-9A3F-4C9F-8B26-B13ADDF89ED1}"/>
    <dgm:cxn modelId="{FB13076C-5650-49B5-BC65-725E4DA53253}" srcId="{F2AE58BD-BF75-420B-A52F-24E526D0D66F}" destId="{EB45B355-3F9F-40A6-A60D-230199205A4C}" srcOrd="0" destOrd="0" parTransId="{954BAF29-B2C1-4B94-B7DB-98E499C9C523}" sibTransId="{7384D436-64F4-4296-969B-28FBC0B2FF1C}"/>
    <dgm:cxn modelId="{8A3ED370-CE65-4DA5-96A2-A727BC30648F}" type="presOf" srcId="{45DA039F-DE64-4380-95FC-A2A90DAC071E}" destId="{A36C4B19-1726-4D39-B264-D4D833FE7248}" srcOrd="0" destOrd="0" presId="urn:microsoft.com/office/officeart/2005/8/layout/hList7"/>
    <dgm:cxn modelId="{348E3351-276D-49CA-B89B-C0262DFEE1ED}" srcId="{F2AE58BD-BF75-420B-A52F-24E526D0D66F}" destId="{45DA039F-DE64-4380-95FC-A2A90DAC071E}" srcOrd="1" destOrd="0" parTransId="{DC346811-6E6F-4CDA-AE8B-678E3F09AFEA}" sibTransId="{A678A0E9-E7A5-4DB8-B0B0-D78685560D95}"/>
    <dgm:cxn modelId="{AA0D4951-4D54-4920-BEC3-B86E9A59D6BD}" type="presOf" srcId="{898D354D-3324-45B8-9F8B-D4B77602A249}" destId="{DB545290-BA99-4309-873D-82E975F9BA0B}" srcOrd="1" destOrd="1" presId="urn:microsoft.com/office/officeart/2005/8/layout/hList7"/>
    <dgm:cxn modelId="{68B1248D-10EC-4609-9FE0-7788CA1BF7B7}" type="presOf" srcId="{898D354D-3324-45B8-9F8B-D4B77602A249}" destId="{D01AE7B9-A41C-42D1-9643-5F9A35A24546}" srcOrd="0" destOrd="1" presId="urn:microsoft.com/office/officeart/2005/8/layout/hList7"/>
    <dgm:cxn modelId="{C2241F91-C217-4C90-B92A-12C51203C75B}" type="presOf" srcId="{EB45B355-3F9F-40A6-A60D-230199205A4C}" destId="{0271F155-7049-4235-A75E-D93389CE3A32}" srcOrd="0" destOrd="0" presId="urn:microsoft.com/office/officeart/2005/8/layout/hList7"/>
    <dgm:cxn modelId="{BB3C2F97-7D2D-4AF4-8473-2D684D1C2B58}" type="presOf" srcId="{A4F94BB9-BAD7-4A68-A532-4FF9EE4AC0E2}" destId="{4DFFACD3-8132-42D6-A898-F90ECFF87F67}" srcOrd="1" destOrd="1" presId="urn:microsoft.com/office/officeart/2005/8/layout/hList7"/>
    <dgm:cxn modelId="{20E4BFB0-7488-4ABB-A9AE-59FC1B2299DE}" type="presOf" srcId="{A4F94BB9-BAD7-4A68-A532-4FF9EE4AC0E2}" destId="{A36C4B19-1726-4D39-B264-D4D833FE7248}" srcOrd="0" destOrd="1" presId="urn:microsoft.com/office/officeart/2005/8/layout/hList7"/>
    <dgm:cxn modelId="{21F7DAB3-7052-4AFC-AFB1-9370358A8DA6}" srcId="{45DA039F-DE64-4380-95FC-A2A90DAC071E}" destId="{A4F94BB9-BAD7-4A68-A532-4FF9EE4AC0E2}" srcOrd="0" destOrd="0" parTransId="{B43BB7AD-7830-43C3-A409-AA1D152A9C99}" sibTransId="{A8BC2AD4-F4CE-436B-A4CE-703E1CA95650}"/>
    <dgm:cxn modelId="{28C0A1B9-E9CB-4E5B-8F1E-EEB64259D3D0}" type="presOf" srcId="{C75DE5DA-0571-45E8-92CA-E1B5B2380044}" destId="{0271F155-7049-4235-A75E-D93389CE3A32}" srcOrd="0" destOrd="1" presId="urn:microsoft.com/office/officeart/2005/8/layout/hList7"/>
    <dgm:cxn modelId="{57DB7FBD-F568-4F97-9234-C61355C58840}" type="presOf" srcId="{F2AE58BD-BF75-420B-A52F-24E526D0D66F}" destId="{C3F419DB-BC8E-46C9-AA7D-177C8850E015}" srcOrd="0" destOrd="0" presId="urn:microsoft.com/office/officeart/2005/8/layout/hList7"/>
    <dgm:cxn modelId="{31E4C8C7-43A7-4BEE-9904-9ED36B8FCE03}" type="presOf" srcId="{3118A317-60D0-41A4-B2CC-B5D8017C791E}" destId="{DB545290-BA99-4309-873D-82E975F9BA0B}" srcOrd="1" destOrd="0" presId="urn:microsoft.com/office/officeart/2005/8/layout/hList7"/>
    <dgm:cxn modelId="{562437CE-7B1F-4C0C-81D1-D6028C460026}" type="presOf" srcId="{3118A317-60D0-41A4-B2CC-B5D8017C791E}" destId="{D01AE7B9-A41C-42D1-9643-5F9A35A24546}" srcOrd="0" destOrd="0" presId="urn:microsoft.com/office/officeart/2005/8/layout/hList7"/>
    <dgm:cxn modelId="{CE9A4ED2-B576-4491-9933-C2B080305DBC}" srcId="{EB45B355-3F9F-40A6-A60D-230199205A4C}" destId="{C75DE5DA-0571-45E8-92CA-E1B5B2380044}" srcOrd="0" destOrd="0" parTransId="{A2F28518-0A2C-4535-863B-969FBD17B027}" sibTransId="{7D9F6423-6AB8-4022-A59A-33B409811C0C}"/>
    <dgm:cxn modelId="{873CB1DE-CC04-4319-9CAD-4B676D6449FF}" type="presOf" srcId="{A9169681-0A54-4CD7-AABD-86F648B30274}" destId="{27E8D0BE-9FE1-4064-8064-96ED5B9A05CC}" srcOrd="1" destOrd="0" presId="urn:microsoft.com/office/officeart/2005/8/layout/hList7"/>
    <dgm:cxn modelId="{463787E1-FAF6-4E61-8A53-F38513C5611F}" srcId="{F2AE58BD-BF75-420B-A52F-24E526D0D66F}" destId="{3118A317-60D0-41A4-B2CC-B5D8017C791E}" srcOrd="2" destOrd="0" parTransId="{3F8F5809-48F8-44B9-BCB7-AE5DD5B0B62B}" sibTransId="{E7B17F68-7FE7-4110-894E-92BF38DFD7CD}"/>
    <dgm:cxn modelId="{808A7BF3-D80F-4C6D-985F-FAE1D7F56FC3}" srcId="{3118A317-60D0-41A4-B2CC-B5D8017C791E}" destId="{898D354D-3324-45B8-9F8B-D4B77602A249}" srcOrd="0" destOrd="0" parTransId="{7E025199-E2D8-4DD4-A9EF-BB372E656202}" sibTransId="{D67B3502-2D7B-46AE-9CAB-26C084B296DB}"/>
    <dgm:cxn modelId="{06DCEDFD-F361-4D02-BE0E-E3B7074E222D}" type="presOf" srcId="{45DA039F-DE64-4380-95FC-A2A90DAC071E}" destId="{4DFFACD3-8132-42D6-A898-F90ECFF87F67}" srcOrd="1" destOrd="0" presId="urn:microsoft.com/office/officeart/2005/8/layout/hList7"/>
    <dgm:cxn modelId="{3BE7EDFD-EF82-4ACF-99FD-F613AD9412F7}" type="presOf" srcId="{3087A22B-339C-487B-8B30-FF18239E7E70}" destId="{27E8D0BE-9FE1-4064-8064-96ED5B9A05CC}" srcOrd="1" destOrd="1" presId="urn:microsoft.com/office/officeart/2005/8/layout/hList7"/>
    <dgm:cxn modelId="{6DB1A2D3-1CEC-43CE-A7D2-41C6CBAC0D1B}" type="presParOf" srcId="{C3F419DB-BC8E-46C9-AA7D-177C8850E015}" destId="{4C873829-2C97-4B06-B237-A84F31812EC3}" srcOrd="0" destOrd="0" presId="urn:microsoft.com/office/officeart/2005/8/layout/hList7"/>
    <dgm:cxn modelId="{55BA930C-5CAA-4AC9-B3E6-080A7E4DB1EF}" type="presParOf" srcId="{C3F419DB-BC8E-46C9-AA7D-177C8850E015}" destId="{2CAC6079-C8B8-4115-B0F0-29F6F727419E}" srcOrd="1" destOrd="0" presId="urn:microsoft.com/office/officeart/2005/8/layout/hList7"/>
    <dgm:cxn modelId="{5F2FEB83-27E1-4599-BCB1-6597AFD93523}" type="presParOf" srcId="{2CAC6079-C8B8-4115-B0F0-29F6F727419E}" destId="{A4ECF56B-FF9D-454C-AAA3-F4196FF27654}" srcOrd="0" destOrd="0" presId="urn:microsoft.com/office/officeart/2005/8/layout/hList7"/>
    <dgm:cxn modelId="{F55AB708-45D3-4785-B849-741A314488B6}" type="presParOf" srcId="{A4ECF56B-FF9D-454C-AAA3-F4196FF27654}" destId="{0271F155-7049-4235-A75E-D93389CE3A32}" srcOrd="0" destOrd="0" presId="urn:microsoft.com/office/officeart/2005/8/layout/hList7"/>
    <dgm:cxn modelId="{B0B5DB88-29C5-4DE7-8E68-A72CB199BD40}" type="presParOf" srcId="{A4ECF56B-FF9D-454C-AAA3-F4196FF27654}" destId="{FDCB611A-EB9B-4EC0-B59F-C3DF4F51BC08}" srcOrd="1" destOrd="0" presId="urn:microsoft.com/office/officeart/2005/8/layout/hList7"/>
    <dgm:cxn modelId="{D5A61558-D5E5-411E-B824-E88C84E93E0E}" type="presParOf" srcId="{A4ECF56B-FF9D-454C-AAA3-F4196FF27654}" destId="{4C8EC7CF-F8FD-4E2A-8C17-EFD84A604522}" srcOrd="2" destOrd="0" presId="urn:microsoft.com/office/officeart/2005/8/layout/hList7"/>
    <dgm:cxn modelId="{B7BD7393-DF63-46F5-A49C-E49A7231C043}" type="presParOf" srcId="{A4ECF56B-FF9D-454C-AAA3-F4196FF27654}" destId="{99CBFD70-023E-417B-8FC0-93B8FBA3B2BE}" srcOrd="3" destOrd="0" presId="urn:microsoft.com/office/officeart/2005/8/layout/hList7"/>
    <dgm:cxn modelId="{CC6F9AFB-A603-4ED6-A948-F8D293926AA1}" type="presParOf" srcId="{2CAC6079-C8B8-4115-B0F0-29F6F727419E}" destId="{72FD5D10-58D6-47AA-83D1-8527E50BA7C9}" srcOrd="1" destOrd="0" presId="urn:microsoft.com/office/officeart/2005/8/layout/hList7"/>
    <dgm:cxn modelId="{603C172B-77CC-4559-9FB5-ABD63E5CA65A}" type="presParOf" srcId="{2CAC6079-C8B8-4115-B0F0-29F6F727419E}" destId="{D753C9DD-D998-4339-A46F-E99A43C2B039}" srcOrd="2" destOrd="0" presId="urn:microsoft.com/office/officeart/2005/8/layout/hList7"/>
    <dgm:cxn modelId="{8065AB5D-5417-4CCA-9C0B-ABD9537F9714}" type="presParOf" srcId="{D753C9DD-D998-4339-A46F-E99A43C2B039}" destId="{A36C4B19-1726-4D39-B264-D4D833FE7248}" srcOrd="0" destOrd="0" presId="urn:microsoft.com/office/officeart/2005/8/layout/hList7"/>
    <dgm:cxn modelId="{1430C1DF-A89A-4A0C-97D9-C20B4CA1571A}" type="presParOf" srcId="{D753C9DD-D998-4339-A46F-E99A43C2B039}" destId="{4DFFACD3-8132-42D6-A898-F90ECFF87F67}" srcOrd="1" destOrd="0" presId="urn:microsoft.com/office/officeart/2005/8/layout/hList7"/>
    <dgm:cxn modelId="{4079DFE4-0873-4329-8E3F-325514FF71BD}" type="presParOf" srcId="{D753C9DD-D998-4339-A46F-E99A43C2B039}" destId="{7876DAE8-C391-472A-8A0B-8944FE464962}" srcOrd="2" destOrd="0" presId="urn:microsoft.com/office/officeart/2005/8/layout/hList7"/>
    <dgm:cxn modelId="{8606048E-CE7C-477A-BDC0-7BB3503140C4}" type="presParOf" srcId="{D753C9DD-D998-4339-A46F-E99A43C2B039}" destId="{727D3A9B-A795-423C-B7A7-1BB6E5658D0C}" srcOrd="3" destOrd="0" presId="urn:microsoft.com/office/officeart/2005/8/layout/hList7"/>
    <dgm:cxn modelId="{288F0CA9-590B-4FB2-AA57-5B1127988954}" type="presParOf" srcId="{2CAC6079-C8B8-4115-B0F0-29F6F727419E}" destId="{9D9CAD32-4AF0-4207-BBC4-36560EEB71F3}" srcOrd="3" destOrd="0" presId="urn:microsoft.com/office/officeart/2005/8/layout/hList7"/>
    <dgm:cxn modelId="{D592942E-5359-4122-844A-2BEC802CD639}" type="presParOf" srcId="{2CAC6079-C8B8-4115-B0F0-29F6F727419E}" destId="{75505A2F-9BA6-4363-8836-148F51C0377B}" srcOrd="4" destOrd="0" presId="urn:microsoft.com/office/officeart/2005/8/layout/hList7"/>
    <dgm:cxn modelId="{400E56EE-00EF-4032-AFD1-83A48532B98D}" type="presParOf" srcId="{75505A2F-9BA6-4363-8836-148F51C0377B}" destId="{D01AE7B9-A41C-42D1-9643-5F9A35A24546}" srcOrd="0" destOrd="0" presId="urn:microsoft.com/office/officeart/2005/8/layout/hList7"/>
    <dgm:cxn modelId="{DF0A3423-430F-4CF6-9861-80178B02CE61}" type="presParOf" srcId="{75505A2F-9BA6-4363-8836-148F51C0377B}" destId="{DB545290-BA99-4309-873D-82E975F9BA0B}" srcOrd="1" destOrd="0" presId="urn:microsoft.com/office/officeart/2005/8/layout/hList7"/>
    <dgm:cxn modelId="{1A39CC2D-EFF3-45B0-B71E-2BF613D82733}" type="presParOf" srcId="{75505A2F-9BA6-4363-8836-148F51C0377B}" destId="{3D7A1AF9-C249-495E-9F6B-1F1257700C79}" srcOrd="2" destOrd="0" presId="urn:microsoft.com/office/officeart/2005/8/layout/hList7"/>
    <dgm:cxn modelId="{12EEF2B2-7383-4DE5-B2E5-EF1CC8AEB5F8}" type="presParOf" srcId="{75505A2F-9BA6-4363-8836-148F51C0377B}" destId="{C5A5A305-2A95-4EC8-8803-E80EEA87BCB7}" srcOrd="3" destOrd="0" presId="urn:microsoft.com/office/officeart/2005/8/layout/hList7"/>
    <dgm:cxn modelId="{C425CCE3-AE45-4DC5-98CF-023150780DE6}" type="presParOf" srcId="{2CAC6079-C8B8-4115-B0F0-29F6F727419E}" destId="{B16C01C6-9916-4AAA-8170-52FDA7A03B9F}" srcOrd="5" destOrd="0" presId="urn:microsoft.com/office/officeart/2005/8/layout/hList7"/>
    <dgm:cxn modelId="{2E02E159-9833-4FAD-B32D-751768FA2DDB}" type="presParOf" srcId="{2CAC6079-C8B8-4115-B0F0-29F6F727419E}" destId="{DA4CD541-82E1-4263-9F94-6E262A2680B6}" srcOrd="6" destOrd="0" presId="urn:microsoft.com/office/officeart/2005/8/layout/hList7"/>
    <dgm:cxn modelId="{76F8968A-3874-4894-B954-426BD256554A}" type="presParOf" srcId="{DA4CD541-82E1-4263-9F94-6E262A2680B6}" destId="{C3B6A143-D2E6-4F14-930F-98D097330B45}" srcOrd="0" destOrd="0" presId="urn:microsoft.com/office/officeart/2005/8/layout/hList7"/>
    <dgm:cxn modelId="{523538D5-409C-4FF1-A6D8-04F50D36F612}" type="presParOf" srcId="{DA4CD541-82E1-4263-9F94-6E262A2680B6}" destId="{27E8D0BE-9FE1-4064-8064-96ED5B9A05CC}" srcOrd="1" destOrd="0" presId="urn:microsoft.com/office/officeart/2005/8/layout/hList7"/>
    <dgm:cxn modelId="{70963F44-960F-4204-8145-C7C2599D763E}" type="presParOf" srcId="{DA4CD541-82E1-4263-9F94-6E262A2680B6}" destId="{1EC3509F-A169-46C3-9BCA-AB382522ED5E}" srcOrd="2" destOrd="0" presId="urn:microsoft.com/office/officeart/2005/8/layout/hList7"/>
    <dgm:cxn modelId="{A064FD8B-3951-4D72-81D3-1405CE641D6A}" type="presParOf" srcId="{DA4CD541-82E1-4263-9F94-6E262A2680B6}" destId="{889C8930-6E94-49B1-B790-7176F8E9900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9E148-D0E3-4E9B-8BFF-644FDFFFAE06}" type="doc">
      <dgm:prSet loTypeId="urn:microsoft.com/office/officeart/2005/8/layout/pyramid2" loCatId="pyramid" qsTypeId="urn:microsoft.com/office/officeart/2005/8/quickstyle/simple1#1" qsCatId="simple" csTypeId="urn:microsoft.com/office/officeart/2005/8/colors/accent1_2" csCatId="accent1" phldr="1"/>
      <dgm:spPr/>
    </dgm:pt>
    <dgm:pt modelId="{81E3F441-EC22-4314-ABAA-5B99F469F0A7}">
      <dgm:prSet phldrT="[Text]"/>
      <dgm:spPr/>
      <dgm:t>
        <a:bodyPr/>
        <a:lstStyle/>
        <a:p>
          <a:r>
            <a:rPr lang="fr-FR"/>
            <a:t>Tâche 1</a:t>
          </a:r>
        </a:p>
      </dgm:t>
    </dgm:pt>
    <dgm:pt modelId="{BE377A27-3C8E-427D-85C3-10FDB2B1ED19}" type="parTrans" cxnId="{39881FB4-75BD-406A-AB3C-11EC803091E7}">
      <dgm:prSet/>
      <dgm:spPr/>
      <dgm:t>
        <a:bodyPr/>
        <a:lstStyle/>
        <a:p>
          <a:endParaRPr lang="fr-FR"/>
        </a:p>
      </dgm:t>
    </dgm:pt>
    <dgm:pt modelId="{EE0914FA-B2F5-46DC-9D58-DA9BD3441DE6}" type="sibTrans" cxnId="{39881FB4-75BD-406A-AB3C-11EC803091E7}">
      <dgm:prSet/>
      <dgm:spPr/>
      <dgm:t>
        <a:bodyPr/>
        <a:lstStyle/>
        <a:p>
          <a:endParaRPr lang="fr-FR"/>
        </a:p>
      </dgm:t>
    </dgm:pt>
    <dgm:pt modelId="{3CBF26C4-2274-46D9-8105-AC74DF919430}">
      <dgm:prSet phldrT="[Text]"/>
      <dgm:spPr/>
      <dgm:t>
        <a:bodyPr/>
        <a:lstStyle/>
        <a:p>
          <a:r>
            <a:rPr lang="fr-FR"/>
            <a:t>Tâche 2</a:t>
          </a:r>
        </a:p>
      </dgm:t>
    </dgm:pt>
    <dgm:pt modelId="{F5968602-DAD3-47BB-9105-B37F39BD482E}" type="parTrans" cxnId="{D472BFD3-103D-41F0-B956-9A7DBE2A9025}">
      <dgm:prSet/>
      <dgm:spPr/>
      <dgm:t>
        <a:bodyPr/>
        <a:lstStyle/>
        <a:p>
          <a:endParaRPr lang="fr-FR"/>
        </a:p>
      </dgm:t>
    </dgm:pt>
    <dgm:pt modelId="{F5F39B98-01B1-4A10-9A2F-523BBA2434AE}" type="sibTrans" cxnId="{D472BFD3-103D-41F0-B956-9A7DBE2A9025}">
      <dgm:prSet/>
      <dgm:spPr/>
      <dgm:t>
        <a:bodyPr/>
        <a:lstStyle/>
        <a:p>
          <a:endParaRPr lang="fr-FR"/>
        </a:p>
      </dgm:t>
    </dgm:pt>
    <dgm:pt modelId="{FA5B3AFB-1409-4D31-8F97-08CDE2803ED0}">
      <dgm:prSet phldrT="[Text]"/>
      <dgm:spPr/>
      <dgm:t>
        <a:bodyPr/>
        <a:lstStyle/>
        <a:p>
          <a:r>
            <a:rPr lang="fr-FR"/>
            <a:t>Tâche 3</a:t>
          </a:r>
        </a:p>
      </dgm:t>
    </dgm:pt>
    <dgm:pt modelId="{C519C82A-B1BB-4218-8159-37075D7A778D}" type="parTrans" cxnId="{5FBAC415-238E-42D6-ABD5-70252D5DE5DF}">
      <dgm:prSet/>
      <dgm:spPr/>
      <dgm:t>
        <a:bodyPr/>
        <a:lstStyle/>
        <a:p>
          <a:endParaRPr lang="fr-FR"/>
        </a:p>
      </dgm:t>
    </dgm:pt>
    <dgm:pt modelId="{3ABB8CF2-43E3-4622-ABD3-B9247ADE2229}" type="sibTrans" cxnId="{5FBAC415-238E-42D6-ABD5-70252D5DE5DF}">
      <dgm:prSet/>
      <dgm:spPr/>
      <dgm:t>
        <a:bodyPr/>
        <a:lstStyle/>
        <a:p>
          <a:endParaRPr lang="fr-FR"/>
        </a:p>
      </dgm:t>
    </dgm:pt>
    <dgm:pt modelId="{637AE88C-D7D7-46FF-81C5-83B5D6C6F57C}">
      <dgm:prSet phldrT="[Text]"/>
      <dgm:spPr/>
      <dgm:t>
        <a:bodyPr/>
        <a:lstStyle/>
        <a:p>
          <a:r>
            <a:rPr lang="fr-FR"/>
            <a:t>Tâche 4</a:t>
          </a:r>
        </a:p>
      </dgm:t>
    </dgm:pt>
    <dgm:pt modelId="{288CE871-85F3-4BAD-B55E-D5E151479BAE}" type="parTrans" cxnId="{F799F0E1-1DF3-42EE-86D9-DE43FF00C33E}">
      <dgm:prSet/>
      <dgm:spPr/>
      <dgm:t>
        <a:bodyPr/>
        <a:lstStyle/>
        <a:p>
          <a:endParaRPr lang="fr-FR"/>
        </a:p>
      </dgm:t>
    </dgm:pt>
    <dgm:pt modelId="{AC0B458B-EA65-471C-91D8-D83C2383DA94}" type="sibTrans" cxnId="{F799F0E1-1DF3-42EE-86D9-DE43FF00C33E}">
      <dgm:prSet/>
      <dgm:spPr/>
      <dgm:t>
        <a:bodyPr/>
        <a:lstStyle/>
        <a:p>
          <a:endParaRPr lang="fr-FR"/>
        </a:p>
      </dgm:t>
    </dgm:pt>
    <dgm:pt modelId="{34B623F8-4840-42D2-9944-9782AE9D665A}" type="pres">
      <dgm:prSet presAssocID="{4AD9E148-D0E3-4E9B-8BFF-644FDFFFAE06}" presName="compositeShape" presStyleCnt="0">
        <dgm:presLayoutVars>
          <dgm:dir/>
          <dgm:resizeHandles/>
        </dgm:presLayoutVars>
      </dgm:prSet>
      <dgm:spPr/>
    </dgm:pt>
    <dgm:pt modelId="{3DD47DA1-DFC8-4906-B920-C0935D608990}" type="pres">
      <dgm:prSet presAssocID="{4AD9E148-D0E3-4E9B-8BFF-644FDFFFAE06}" presName="pyramid" presStyleLbl="node1" presStyleIdx="0" presStyleCnt="1" custFlipVert="1"/>
      <dgm:spPr/>
    </dgm:pt>
    <dgm:pt modelId="{0283470B-9461-488F-89B4-EE5DDCDCCCB5}" type="pres">
      <dgm:prSet presAssocID="{4AD9E148-D0E3-4E9B-8BFF-644FDFFFAE06}" presName="theList" presStyleCnt="0"/>
      <dgm:spPr/>
    </dgm:pt>
    <dgm:pt modelId="{E4617F01-E386-40A8-B410-A33F322DF477}" type="pres">
      <dgm:prSet presAssocID="{81E3F441-EC22-4314-ABAA-5B99F469F0A7}" presName="aNode" presStyleLbl="fgAcc1" presStyleIdx="0" presStyleCnt="4">
        <dgm:presLayoutVars>
          <dgm:bulletEnabled val="1"/>
        </dgm:presLayoutVars>
      </dgm:prSet>
      <dgm:spPr/>
    </dgm:pt>
    <dgm:pt modelId="{71EC92DF-8028-43A5-9C39-93BA07628245}" type="pres">
      <dgm:prSet presAssocID="{81E3F441-EC22-4314-ABAA-5B99F469F0A7}" presName="aSpace" presStyleCnt="0"/>
      <dgm:spPr/>
    </dgm:pt>
    <dgm:pt modelId="{0FF4C811-DA62-4E83-A53A-3D4E471B319A}" type="pres">
      <dgm:prSet presAssocID="{3CBF26C4-2274-46D9-8105-AC74DF919430}" presName="aNode" presStyleLbl="fgAcc1" presStyleIdx="1" presStyleCnt="4">
        <dgm:presLayoutVars>
          <dgm:bulletEnabled val="1"/>
        </dgm:presLayoutVars>
      </dgm:prSet>
      <dgm:spPr/>
    </dgm:pt>
    <dgm:pt modelId="{2DC4C945-94F7-40BC-A5BA-42628901194A}" type="pres">
      <dgm:prSet presAssocID="{3CBF26C4-2274-46D9-8105-AC74DF919430}" presName="aSpace" presStyleCnt="0"/>
      <dgm:spPr/>
    </dgm:pt>
    <dgm:pt modelId="{C69A1388-3A7F-4A7D-92CE-475FC16BF27C}" type="pres">
      <dgm:prSet presAssocID="{FA5B3AFB-1409-4D31-8F97-08CDE2803ED0}" presName="aNode" presStyleLbl="fgAcc1" presStyleIdx="2" presStyleCnt="4">
        <dgm:presLayoutVars>
          <dgm:bulletEnabled val="1"/>
        </dgm:presLayoutVars>
      </dgm:prSet>
      <dgm:spPr/>
    </dgm:pt>
    <dgm:pt modelId="{784B2D46-F7AB-49C2-BC3A-B7BC01FA4338}" type="pres">
      <dgm:prSet presAssocID="{FA5B3AFB-1409-4D31-8F97-08CDE2803ED0}" presName="aSpace" presStyleCnt="0"/>
      <dgm:spPr/>
    </dgm:pt>
    <dgm:pt modelId="{8E3E0F14-986D-4E1A-8CCE-EF2ADEAF4292}" type="pres">
      <dgm:prSet presAssocID="{637AE88C-D7D7-46FF-81C5-83B5D6C6F57C}" presName="aNode" presStyleLbl="fgAcc1" presStyleIdx="3" presStyleCnt="4">
        <dgm:presLayoutVars>
          <dgm:bulletEnabled val="1"/>
        </dgm:presLayoutVars>
      </dgm:prSet>
      <dgm:spPr/>
    </dgm:pt>
    <dgm:pt modelId="{734B8E09-FDDD-4256-883C-FFE8C3E370C6}" type="pres">
      <dgm:prSet presAssocID="{637AE88C-D7D7-46FF-81C5-83B5D6C6F57C}" presName="aSpace" presStyleCnt="0"/>
      <dgm:spPr/>
    </dgm:pt>
  </dgm:ptLst>
  <dgm:cxnLst>
    <dgm:cxn modelId="{5FBAC415-238E-42D6-ABD5-70252D5DE5DF}" srcId="{4AD9E148-D0E3-4E9B-8BFF-644FDFFFAE06}" destId="{FA5B3AFB-1409-4D31-8F97-08CDE2803ED0}" srcOrd="2" destOrd="0" parTransId="{C519C82A-B1BB-4218-8159-37075D7A778D}" sibTransId="{3ABB8CF2-43E3-4622-ABD3-B9247ADE2229}"/>
    <dgm:cxn modelId="{0B4A6151-7434-4334-94C9-E23D0AF8EDB0}" type="presOf" srcId="{637AE88C-D7D7-46FF-81C5-83B5D6C6F57C}" destId="{8E3E0F14-986D-4E1A-8CCE-EF2ADEAF4292}" srcOrd="0" destOrd="0" presId="urn:microsoft.com/office/officeart/2005/8/layout/pyramid2"/>
    <dgm:cxn modelId="{1B678376-7ADC-4F86-A115-9ACEF1DCDAFD}" type="presOf" srcId="{3CBF26C4-2274-46D9-8105-AC74DF919430}" destId="{0FF4C811-DA62-4E83-A53A-3D4E471B319A}" srcOrd="0" destOrd="0" presId="urn:microsoft.com/office/officeart/2005/8/layout/pyramid2"/>
    <dgm:cxn modelId="{3048828F-164C-49F5-BBFC-958A3874416B}" type="presOf" srcId="{4AD9E148-D0E3-4E9B-8BFF-644FDFFFAE06}" destId="{34B623F8-4840-42D2-9944-9782AE9D665A}" srcOrd="0" destOrd="0" presId="urn:microsoft.com/office/officeart/2005/8/layout/pyramid2"/>
    <dgm:cxn modelId="{6A4AA5B1-890E-4E49-B76F-D2A62C516C15}" type="presOf" srcId="{FA5B3AFB-1409-4D31-8F97-08CDE2803ED0}" destId="{C69A1388-3A7F-4A7D-92CE-475FC16BF27C}" srcOrd="0" destOrd="0" presId="urn:microsoft.com/office/officeart/2005/8/layout/pyramid2"/>
    <dgm:cxn modelId="{39881FB4-75BD-406A-AB3C-11EC803091E7}" srcId="{4AD9E148-D0E3-4E9B-8BFF-644FDFFFAE06}" destId="{81E3F441-EC22-4314-ABAA-5B99F469F0A7}" srcOrd="0" destOrd="0" parTransId="{BE377A27-3C8E-427D-85C3-10FDB2B1ED19}" sibTransId="{EE0914FA-B2F5-46DC-9D58-DA9BD3441DE6}"/>
    <dgm:cxn modelId="{6D1125B8-90EE-4A62-A695-DFB7E64D0371}" type="presOf" srcId="{81E3F441-EC22-4314-ABAA-5B99F469F0A7}" destId="{E4617F01-E386-40A8-B410-A33F322DF477}" srcOrd="0" destOrd="0" presId="urn:microsoft.com/office/officeart/2005/8/layout/pyramid2"/>
    <dgm:cxn modelId="{D472BFD3-103D-41F0-B956-9A7DBE2A9025}" srcId="{4AD9E148-D0E3-4E9B-8BFF-644FDFFFAE06}" destId="{3CBF26C4-2274-46D9-8105-AC74DF919430}" srcOrd="1" destOrd="0" parTransId="{F5968602-DAD3-47BB-9105-B37F39BD482E}" sibTransId="{F5F39B98-01B1-4A10-9A2F-523BBA2434AE}"/>
    <dgm:cxn modelId="{F799F0E1-1DF3-42EE-86D9-DE43FF00C33E}" srcId="{4AD9E148-D0E3-4E9B-8BFF-644FDFFFAE06}" destId="{637AE88C-D7D7-46FF-81C5-83B5D6C6F57C}" srcOrd="3" destOrd="0" parTransId="{288CE871-85F3-4BAD-B55E-D5E151479BAE}" sibTransId="{AC0B458B-EA65-471C-91D8-D83C2383DA94}"/>
    <dgm:cxn modelId="{6FA4FC02-D557-4FDC-A2B1-3771C7BEFA2E}" type="presParOf" srcId="{34B623F8-4840-42D2-9944-9782AE9D665A}" destId="{3DD47DA1-DFC8-4906-B920-C0935D608990}" srcOrd="0" destOrd="0" presId="urn:microsoft.com/office/officeart/2005/8/layout/pyramid2"/>
    <dgm:cxn modelId="{A0141784-9E74-47F9-95FA-03904263BF62}" type="presParOf" srcId="{34B623F8-4840-42D2-9944-9782AE9D665A}" destId="{0283470B-9461-488F-89B4-EE5DDCDCCCB5}" srcOrd="1" destOrd="0" presId="urn:microsoft.com/office/officeart/2005/8/layout/pyramid2"/>
    <dgm:cxn modelId="{0A9AC89B-DF4D-4711-A3E1-5B8CE209AEB6}" type="presParOf" srcId="{0283470B-9461-488F-89B4-EE5DDCDCCCB5}" destId="{E4617F01-E386-40A8-B410-A33F322DF477}" srcOrd="0" destOrd="0" presId="urn:microsoft.com/office/officeart/2005/8/layout/pyramid2"/>
    <dgm:cxn modelId="{91A16AF4-FBC3-4F53-A89D-76C0FE1F8224}" type="presParOf" srcId="{0283470B-9461-488F-89B4-EE5DDCDCCCB5}" destId="{71EC92DF-8028-43A5-9C39-93BA07628245}" srcOrd="1" destOrd="0" presId="urn:microsoft.com/office/officeart/2005/8/layout/pyramid2"/>
    <dgm:cxn modelId="{C8A62E2E-E9C5-4A8A-B98B-3F54C54ADE49}" type="presParOf" srcId="{0283470B-9461-488F-89B4-EE5DDCDCCCB5}" destId="{0FF4C811-DA62-4E83-A53A-3D4E471B319A}" srcOrd="2" destOrd="0" presId="urn:microsoft.com/office/officeart/2005/8/layout/pyramid2"/>
    <dgm:cxn modelId="{B0B7D577-35CC-4B2A-82AF-629903355B7B}" type="presParOf" srcId="{0283470B-9461-488F-89B4-EE5DDCDCCCB5}" destId="{2DC4C945-94F7-40BC-A5BA-42628901194A}" srcOrd="3" destOrd="0" presId="urn:microsoft.com/office/officeart/2005/8/layout/pyramid2"/>
    <dgm:cxn modelId="{1177C887-C276-449A-A20A-7A72924D0D87}" type="presParOf" srcId="{0283470B-9461-488F-89B4-EE5DDCDCCCB5}" destId="{C69A1388-3A7F-4A7D-92CE-475FC16BF27C}" srcOrd="4" destOrd="0" presId="urn:microsoft.com/office/officeart/2005/8/layout/pyramid2"/>
    <dgm:cxn modelId="{243E49D6-3660-4769-BC6E-370622A227FD}" type="presParOf" srcId="{0283470B-9461-488F-89B4-EE5DDCDCCCB5}" destId="{784B2D46-F7AB-49C2-BC3A-B7BC01FA4338}" srcOrd="5" destOrd="0" presId="urn:microsoft.com/office/officeart/2005/8/layout/pyramid2"/>
    <dgm:cxn modelId="{FD17BCBF-382C-488C-82C0-62D0F6FE411D}" type="presParOf" srcId="{0283470B-9461-488F-89B4-EE5DDCDCCCB5}" destId="{8E3E0F14-986D-4E1A-8CCE-EF2ADEAF4292}" srcOrd="6" destOrd="0" presId="urn:microsoft.com/office/officeart/2005/8/layout/pyramid2"/>
    <dgm:cxn modelId="{2DE66C43-0736-451B-B578-FA225C6F048F}" type="presParOf" srcId="{0283470B-9461-488F-89B4-EE5DDCDCCCB5}" destId="{734B8E09-FDDD-4256-883C-FFE8C3E370C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463" y="243840"/>
          <a:ext cx="1471346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tile tx="0" ty="0" sx="40000" sy="4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463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>
              <a:latin typeface="Corbel" pitchFamily="34" charset="0"/>
            </a:rPr>
            <a:t>Texte du premier sujet</a:t>
          </a:r>
        </a:p>
      </dsp:txBody>
      <dsp:txXfrm rot="10800000">
        <a:off x="301712" y="1828799"/>
        <a:ext cx="1380848" cy="2189951"/>
      </dsp:txXfrm>
    </dsp:sp>
    <dsp:sp modelId="{BF646D7A-C7D0-4489-A68F-61F32B7DB0C6}">
      <dsp:nvSpPr>
        <dsp:cNvPr id="0" name=""/>
        <dsp:cNvSpPr/>
      </dsp:nvSpPr>
      <dsp:spPr>
        <a:xfrm>
          <a:off x="1874945" y="243840"/>
          <a:ext cx="1471346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tile tx="0" ty="0" sx="30000" sy="3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74945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>
              <a:latin typeface="Corbel" pitchFamily="34" charset="0"/>
            </a:rPr>
            <a:t>Texte du deuxième sujet</a:t>
          </a:r>
        </a:p>
      </dsp:txBody>
      <dsp:txXfrm rot="10800000">
        <a:off x="1920194" y="1828799"/>
        <a:ext cx="1380848" cy="2189951"/>
      </dsp:txXfrm>
    </dsp:sp>
    <dsp:sp modelId="{41BC1ABA-1F87-4B1E-94EC-41724CD12655}">
      <dsp:nvSpPr>
        <dsp:cNvPr id="0" name=""/>
        <dsp:cNvSpPr/>
      </dsp:nvSpPr>
      <dsp:spPr>
        <a:xfrm>
          <a:off x="3493426" y="243840"/>
          <a:ext cx="1471346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tile tx="222250" ty="-762000" sx="40000" sy="4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93426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>
              <a:latin typeface="Corbel" pitchFamily="34" charset="0"/>
            </a:rPr>
            <a:t>Texte du troisième sujet</a:t>
          </a:r>
        </a:p>
      </dsp:txBody>
      <dsp:txXfrm rot="10800000">
        <a:off x="3538675" y="1828799"/>
        <a:ext cx="1380848" cy="2189951"/>
      </dsp:txXfrm>
    </dsp:sp>
    <dsp:sp modelId="{D88C7409-AB93-4FE3-A61D-F51EE8A4B008}">
      <dsp:nvSpPr>
        <dsp:cNvPr id="0" name=""/>
        <dsp:cNvSpPr/>
      </dsp:nvSpPr>
      <dsp:spPr>
        <a:xfrm>
          <a:off x="5111908" y="243840"/>
          <a:ext cx="1471346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tile tx="0" ty="0" sx="60000" sy="6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111908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>
              <a:latin typeface="Corbel" pitchFamily="34" charset="0"/>
            </a:rPr>
            <a:t>Texte du quatrième sujet</a:t>
          </a:r>
        </a:p>
      </dsp:txBody>
      <dsp:txXfrm rot="10800000">
        <a:off x="5157157" y="1828799"/>
        <a:ext cx="1380848" cy="2189951"/>
      </dsp:txXfrm>
    </dsp:sp>
    <dsp:sp modelId="{B68F94D2-D73D-420A-802B-DFDC9BE4ED4C}">
      <dsp:nvSpPr>
        <dsp:cNvPr id="0" name=""/>
        <dsp:cNvSpPr/>
      </dsp:nvSpPr>
      <dsp:spPr>
        <a:xfrm>
          <a:off x="6730389" y="243840"/>
          <a:ext cx="1471346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/>
          <a:srcRect/>
          <a:tile tx="889000" ty="0" sx="90000" sy="90000" flip="none" algn="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730389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>
              <a:latin typeface="Corbel" pitchFamily="34" charset="0"/>
            </a:rPr>
            <a:t>Texte du cinquième sujet</a:t>
          </a:r>
        </a:p>
      </dsp:txBody>
      <dsp:txXfrm rot="10800000">
        <a:off x="6775638" y="1828799"/>
        <a:ext cx="1380848" cy="2189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616C0-0F4D-4933-9F50-7F2EE71A2384}">
      <dsp:nvSpPr>
        <dsp:cNvPr id="0" name=""/>
        <dsp:cNvSpPr/>
      </dsp:nvSpPr>
      <dsp:spPr>
        <a:xfrm>
          <a:off x="3814274" y="742799"/>
          <a:ext cx="155046" cy="679249"/>
        </a:xfrm>
        <a:custGeom>
          <a:avLst/>
          <a:gdLst/>
          <a:ahLst/>
          <a:cxnLst/>
          <a:rect l="0" t="0" r="0" b="0"/>
          <a:pathLst>
            <a:path>
              <a:moveTo>
                <a:pt x="155046" y="0"/>
              </a:moveTo>
              <a:lnTo>
                <a:pt x="155046" y="679249"/>
              </a:lnTo>
              <a:lnTo>
                <a:pt x="0" y="679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8E21A-E6D3-41E8-A3B2-B020993C6E8D}">
      <dsp:nvSpPr>
        <dsp:cNvPr id="0" name=""/>
        <dsp:cNvSpPr/>
      </dsp:nvSpPr>
      <dsp:spPr>
        <a:xfrm>
          <a:off x="5706014" y="2839613"/>
          <a:ext cx="181787" cy="679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249"/>
              </a:lnTo>
              <a:lnTo>
                <a:pt x="181787" y="6792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7232B-595E-4876-8766-9B58F1C7AC0F}">
      <dsp:nvSpPr>
        <dsp:cNvPr id="0" name=""/>
        <dsp:cNvSpPr/>
      </dsp:nvSpPr>
      <dsp:spPr>
        <a:xfrm>
          <a:off x="3969320" y="742799"/>
          <a:ext cx="2687761" cy="1358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453"/>
              </a:lnTo>
              <a:lnTo>
                <a:pt x="2687761" y="1203453"/>
              </a:lnTo>
              <a:lnTo>
                <a:pt x="2687761" y="13584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D5737-F7B5-4C2A-B129-6547AEFC904B}">
      <dsp:nvSpPr>
        <dsp:cNvPr id="0" name=""/>
        <dsp:cNvSpPr/>
      </dsp:nvSpPr>
      <dsp:spPr>
        <a:xfrm>
          <a:off x="3018253" y="2839613"/>
          <a:ext cx="222808" cy="679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249"/>
              </a:lnTo>
              <a:lnTo>
                <a:pt x="222808" y="6792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C3926-C5DC-415A-998E-07DE6B4721B4}">
      <dsp:nvSpPr>
        <dsp:cNvPr id="0" name=""/>
        <dsp:cNvSpPr/>
      </dsp:nvSpPr>
      <dsp:spPr>
        <a:xfrm>
          <a:off x="3923600" y="742799"/>
          <a:ext cx="91440" cy="13584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84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4BE38-920F-402F-BE0E-6FBCA51372D2}">
      <dsp:nvSpPr>
        <dsp:cNvPr id="0" name=""/>
        <dsp:cNvSpPr/>
      </dsp:nvSpPr>
      <dsp:spPr>
        <a:xfrm>
          <a:off x="330491" y="2839613"/>
          <a:ext cx="153968" cy="2776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064"/>
              </a:lnTo>
              <a:lnTo>
                <a:pt x="153968" y="27760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7DEE9-48D6-4144-8DA7-3EAD052FB58B}">
      <dsp:nvSpPr>
        <dsp:cNvPr id="0" name=""/>
        <dsp:cNvSpPr/>
      </dsp:nvSpPr>
      <dsp:spPr>
        <a:xfrm>
          <a:off x="330491" y="2839613"/>
          <a:ext cx="153968" cy="1727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656"/>
              </a:lnTo>
              <a:lnTo>
                <a:pt x="153968" y="1727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1666E-BD92-4284-82F8-25ACE8838765}">
      <dsp:nvSpPr>
        <dsp:cNvPr id="0" name=""/>
        <dsp:cNvSpPr/>
      </dsp:nvSpPr>
      <dsp:spPr>
        <a:xfrm>
          <a:off x="330491" y="2839613"/>
          <a:ext cx="153968" cy="679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249"/>
              </a:lnTo>
              <a:lnTo>
                <a:pt x="153968" y="6792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302AA-031A-47B9-B232-3F6F0DA30E04}">
      <dsp:nvSpPr>
        <dsp:cNvPr id="0" name=""/>
        <dsp:cNvSpPr/>
      </dsp:nvSpPr>
      <dsp:spPr>
        <a:xfrm>
          <a:off x="1281559" y="742799"/>
          <a:ext cx="2687761" cy="1358499"/>
        </a:xfrm>
        <a:custGeom>
          <a:avLst/>
          <a:gdLst/>
          <a:ahLst/>
          <a:cxnLst/>
          <a:rect l="0" t="0" r="0" b="0"/>
          <a:pathLst>
            <a:path>
              <a:moveTo>
                <a:pt x="2687761" y="0"/>
              </a:moveTo>
              <a:lnTo>
                <a:pt x="2687761" y="1203453"/>
              </a:lnTo>
              <a:lnTo>
                <a:pt x="0" y="1203453"/>
              </a:lnTo>
              <a:lnTo>
                <a:pt x="0" y="13584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73FFB-DAE9-462A-BBAB-A7460594A8F6}">
      <dsp:nvSpPr>
        <dsp:cNvPr id="0" name=""/>
        <dsp:cNvSpPr/>
      </dsp:nvSpPr>
      <dsp:spPr>
        <a:xfrm>
          <a:off x="2922331" y="4484"/>
          <a:ext cx="2093979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>
              <a:solidFill>
                <a:schemeClr val="tx2"/>
              </a:solidFill>
              <a:latin typeface="Gill Sans MT" pitchFamily="34" charset="0"/>
            </a:rPr>
            <a:t>Directeur</a:t>
          </a:r>
        </a:p>
      </dsp:txBody>
      <dsp:txXfrm>
        <a:off x="2922331" y="4484"/>
        <a:ext cx="2093979" cy="738314"/>
      </dsp:txXfrm>
    </dsp:sp>
    <dsp:sp modelId="{8F3A91CF-B24C-4BE9-ADFD-AD19EC7C71CC}">
      <dsp:nvSpPr>
        <dsp:cNvPr id="0" name=""/>
        <dsp:cNvSpPr/>
      </dsp:nvSpPr>
      <dsp:spPr>
        <a:xfrm>
          <a:off x="92724" y="2101298"/>
          <a:ext cx="2377669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>
              <a:latin typeface="Gill Sans MT" pitchFamily="34" charset="0"/>
            </a:rPr>
            <a:t>Responsable 1</a:t>
          </a:r>
        </a:p>
      </dsp:txBody>
      <dsp:txXfrm>
        <a:off x="92724" y="2101298"/>
        <a:ext cx="2377669" cy="738314"/>
      </dsp:txXfrm>
    </dsp:sp>
    <dsp:sp modelId="{7DDB042D-1936-4908-A4B3-602ACD964BFD}">
      <dsp:nvSpPr>
        <dsp:cNvPr id="0" name=""/>
        <dsp:cNvSpPr/>
      </dsp:nvSpPr>
      <dsp:spPr>
        <a:xfrm>
          <a:off x="484459" y="3149706"/>
          <a:ext cx="1882186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>
              <a:latin typeface="Gill Sans MT" pitchFamily="34" charset="0"/>
            </a:rPr>
            <a:t>Employé</a:t>
          </a:r>
        </a:p>
      </dsp:txBody>
      <dsp:txXfrm>
        <a:off x="484459" y="3149706"/>
        <a:ext cx="1882186" cy="738314"/>
      </dsp:txXfrm>
    </dsp:sp>
    <dsp:sp modelId="{37ADFEE9-796F-4466-A81D-829AC3C962AE}">
      <dsp:nvSpPr>
        <dsp:cNvPr id="0" name=""/>
        <dsp:cNvSpPr/>
      </dsp:nvSpPr>
      <dsp:spPr>
        <a:xfrm>
          <a:off x="484459" y="4198113"/>
          <a:ext cx="1882186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>
              <a:latin typeface="Gill Sans MT" pitchFamily="34" charset="0"/>
            </a:rPr>
            <a:t>Employé</a:t>
          </a:r>
        </a:p>
      </dsp:txBody>
      <dsp:txXfrm>
        <a:off x="484459" y="4198113"/>
        <a:ext cx="1882186" cy="738314"/>
      </dsp:txXfrm>
    </dsp:sp>
    <dsp:sp modelId="{B76F5259-13ED-429A-ACE4-6710D87CA642}">
      <dsp:nvSpPr>
        <dsp:cNvPr id="0" name=""/>
        <dsp:cNvSpPr/>
      </dsp:nvSpPr>
      <dsp:spPr>
        <a:xfrm>
          <a:off x="484459" y="5246520"/>
          <a:ext cx="1882186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>
              <a:latin typeface="Gill Sans MT" pitchFamily="34" charset="0"/>
            </a:rPr>
            <a:t>Employé</a:t>
          </a:r>
        </a:p>
      </dsp:txBody>
      <dsp:txXfrm>
        <a:off x="484459" y="5246520"/>
        <a:ext cx="1882186" cy="738314"/>
      </dsp:txXfrm>
    </dsp:sp>
    <dsp:sp modelId="{F5D57871-8BD2-4D87-A9C1-CD2E85AB2063}">
      <dsp:nvSpPr>
        <dsp:cNvPr id="0" name=""/>
        <dsp:cNvSpPr/>
      </dsp:nvSpPr>
      <dsp:spPr>
        <a:xfrm>
          <a:off x="2780486" y="2101298"/>
          <a:ext cx="2377669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>
              <a:latin typeface="Gill Sans MT" pitchFamily="34" charset="0"/>
            </a:rPr>
            <a:t>Responsable 2</a:t>
          </a:r>
        </a:p>
      </dsp:txBody>
      <dsp:txXfrm>
        <a:off x="2780486" y="2101298"/>
        <a:ext cx="2377669" cy="738314"/>
      </dsp:txXfrm>
    </dsp:sp>
    <dsp:sp modelId="{E0E95209-3916-41DD-AD26-1904A76D73DD}">
      <dsp:nvSpPr>
        <dsp:cNvPr id="0" name=""/>
        <dsp:cNvSpPr/>
      </dsp:nvSpPr>
      <dsp:spPr>
        <a:xfrm>
          <a:off x="3241061" y="3149706"/>
          <a:ext cx="1882186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>
              <a:latin typeface="Gill Sans MT" pitchFamily="34" charset="0"/>
            </a:rPr>
            <a:t>Employé</a:t>
          </a:r>
        </a:p>
      </dsp:txBody>
      <dsp:txXfrm>
        <a:off x="3241061" y="3149706"/>
        <a:ext cx="1882186" cy="738314"/>
      </dsp:txXfrm>
    </dsp:sp>
    <dsp:sp modelId="{E331FF3E-15EF-46F8-B3B4-0A42A335B93A}">
      <dsp:nvSpPr>
        <dsp:cNvPr id="0" name=""/>
        <dsp:cNvSpPr/>
      </dsp:nvSpPr>
      <dsp:spPr>
        <a:xfrm>
          <a:off x="5468247" y="2101298"/>
          <a:ext cx="2377669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>
              <a:latin typeface="Gill Sans MT" pitchFamily="34" charset="0"/>
            </a:rPr>
            <a:t>Responsable 3</a:t>
          </a:r>
        </a:p>
      </dsp:txBody>
      <dsp:txXfrm>
        <a:off x="5468247" y="2101298"/>
        <a:ext cx="2377669" cy="738314"/>
      </dsp:txXfrm>
    </dsp:sp>
    <dsp:sp modelId="{87D6A031-FE8B-4CA6-B255-C3F3D18B355E}">
      <dsp:nvSpPr>
        <dsp:cNvPr id="0" name=""/>
        <dsp:cNvSpPr/>
      </dsp:nvSpPr>
      <dsp:spPr>
        <a:xfrm>
          <a:off x="5887802" y="3149706"/>
          <a:ext cx="1882186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 dirty="0">
              <a:latin typeface="Gill Sans MT" pitchFamily="34" charset="0"/>
            </a:rPr>
            <a:t>Employé</a:t>
          </a:r>
        </a:p>
      </dsp:txBody>
      <dsp:txXfrm>
        <a:off x="5887802" y="3149706"/>
        <a:ext cx="1882186" cy="738314"/>
      </dsp:txXfrm>
    </dsp:sp>
    <dsp:sp modelId="{AB5AFCE7-F2E3-402A-BCC2-EA5EE8A88DAB}">
      <dsp:nvSpPr>
        <dsp:cNvPr id="0" name=""/>
        <dsp:cNvSpPr/>
      </dsp:nvSpPr>
      <dsp:spPr>
        <a:xfrm>
          <a:off x="1152944" y="1052891"/>
          <a:ext cx="2661330" cy="738314"/>
        </a:xfrm>
        <a:prstGeom prst="rect">
          <a:avLst/>
        </a:prstGeom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>
              <a:solidFill>
                <a:schemeClr val="tx2"/>
              </a:solidFill>
              <a:latin typeface="Gill Sans MT" pitchFamily="34" charset="0"/>
            </a:rPr>
            <a:t>Directeur adjoint</a:t>
          </a:r>
        </a:p>
      </dsp:txBody>
      <dsp:txXfrm>
        <a:off x="1152944" y="1052891"/>
        <a:ext cx="2661330" cy="738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1F155-7049-4235-A75E-D93389CE3A32}">
      <dsp:nvSpPr>
        <dsp:cNvPr id="0" name=""/>
        <dsp:cNvSpPr/>
      </dsp:nvSpPr>
      <dsp:spPr>
        <a:xfrm>
          <a:off x="1838" y="0"/>
          <a:ext cx="1927389" cy="3143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noProof="0" dirty="0"/>
            <a:t>Concevoir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1838" y="1257300"/>
        <a:ext cx="1927389" cy="1257300"/>
      </dsp:txXfrm>
    </dsp:sp>
    <dsp:sp modelId="{99CBFD70-023E-417B-8FC0-93B8FBA3B2BE}">
      <dsp:nvSpPr>
        <dsp:cNvPr id="0" name=""/>
        <dsp:cNvSpPr/>
      </dsp:nvSpPr>
      <dsp:spPr>
        <a:xfrm>
          <a:off x="442182" y="188595"/>
          <a:ext cx="1046702" cy="104670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6C4B19-1726-4D39-B264-D4D833FE7248}">
      <dsp:nvSpPr>
        <dsp:cNvPr id="0" name=""/>
        <dsp:cNvSpPr/>
      </dsp:nvSpPr>
      <dsp:spPr>
        <a:xfrm>
          <a:off x="1987050" y="0"/>
          <a:ext cx="1927389" cy="3143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noProof="0" dirty="0"/>
            <a:t>Développer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noProof="0" dirty="0"/>
        </a:p>
      </dsp:txBody>
      <dsp:txXfrm>
        <a:off x="1987050" y="1257300"/>
        <a:ext cx="1927389" cy="1257300"/>
      </dsp:txXfrm>
    </dsp:sp>
    <dsp:sp modelId="{727D3A9B-A795-423C-B7A7-1BB6E5658D0C}">
      <dsp:nvSpPr>
        <dsp:cNvPr id="0" name=""/>
        <dsp:cNvSpPr/>
      </dsp:nvSpPr>
      <dsp:spPr>
        <a:xfrm>
          <a:off x="2427393" y="188595"/>
          <a:ext cx="1046702" cy="104670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1AE7B9-A41C-42D1-9643-5F9A35A24546}">
      <dsp:nvSpPr>
        <dsp:cNvPr id="0" name=""/>
        <dsp:cNvSpPr/>
      </dsp:nvSpPr>
      <dsp:spPr>
        <a:xfrm>
          <a:off x="3972261" y="0"/>
          <a:ext cx="1927389" cy="3143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noProof="0" dirty="0"/>
            <a:t>Tester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3972261" y="1257300"/>
        <a:ext cx="1927389" cy="1257300"/>
      </dsp:txXfrm>
    </dsp:sp>
    <dsp:sp modelId="{C5A5A305-2A95-4EC8-8803-E80EEA87BCB7}">
      <dsp:nvSpPr>
        <dsp:cNvPr id="0" name=""/>
        <dsp:cNvSpPr/>
      </dsp:nvSpPr>
      <dsp:spPr>
        <a:xfrm>
          <a:off x="4412605" y="188595"/>
          <a:ext cx="1046702" cy="104670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B6A143-D2E6-4F14-930F-98D097330B45}">
      <dsp:nvSpPr>
        <dsp:cNvPr id="0" name=""/>
        <dsp:cNvSpPr/>
      </dsp:nvSpPr>
      <dsp:spPr>
        <a:xfrm>
          <a:off x="5959311" y="0"/>
          <a:ext cx="1927389" cy="3143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noProof="0" dirty="0"/>
            <a:t>Implémenter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noProof="0" dirty="0"/>
        </a:p>
      </dsp:txBody>
      <dsp:txXfrm>
        <a:off x="5959311" y="1257300"/>
        <a:ext cx="1927389" cy="1257300"/>
      </dsp:txXfrm>
    </dsp:sp>
    <dsp:sp modelId="{889C8930-6E94-49B1-B790-7176F8E99005}">
      <dsp:nvSpPr>
        <dsp:cNvPr id="0" name=""/>
        <dsp:cNvSpPr/>
      </dsp:nvSpPr>
      <dsp:spPr>
        <a:xfrm>
          <a:off x="6397816" y="188595"/>
          <a:ext cx="1046702" cy="104670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873829-2C97-4B06-B237-A84F31812EC3}">
      <dsp:nvSpPr>
        <dsp:cNvPr id="0" name=""/>
        <dsp:cNvSpPr/>
      </dsp:nvSpPr>
      <dsp:spPr>
        <a:xfrm>
          <a:off x="315468" y="2514600"/>
          <a:ext cx="7255764" cy="471487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47DA1-DFC8-4906-B920-C0935D608990}">
      <dsp:nvSpPr>
        <dsp:cNvPr id="0" name=""/>
        <dsp:cNvSpPr/>
      </dsp:nvSpPr>
      <dsp:spPr>
        <a:xfrm flipV="1">
          <a:off x="1485899" y="0"/>
          <a:ext cx="4572000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17F01-E386-40A8-B410-A33F322DF477}">
      <dsp:nvSpPr>
        <dsp:cNvPr id="0" name=""/>
        <dsp:cNvSpPr/>
      </dsp:nvSpPr>
      <dsp:spPr>
        <a:xfrm>
          <a:off x="3771900" y="457646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Tâche 1</a:t>
          </a:r>
        </a:p>
      </dsp:txBody>
      <dsp:txXfrm>
        <a:off x="3811568" y="497314"/>
        <a:ext cx="2892464" cy="733265"/>
      </dsp:txXfrm>
    </dsp:sp>
    <dsp:sp modelId="{0FF4C811-DA62-4E83-A53A-3D4E471B319A}">
      <dsp:nvSpPr>
        <dsp:cNvPr id="0" name=""/>
        <dsp:cNvSpPr/>
      </dsp:nvSpPr>
      <dsp:spPr>
        <a:xfrm>
          <a:off x="3771900" y="1371823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Tâche 2</a:t>
          </a:r>
        </a:p>
      </dsp:txBody>
      <dsp:txXfrm>
        <a:off x="3811568" y="1411491"/>
        <a:ext cx="2892464" cy="733265"/>
      </dsp:txXfrm>
    </dsp:sp>
    <dsp:sp modelId="{C69A1388-3A7F-4A7D-92CE-475FC16BF27C}">
      <dsp:nvSpPr>
        <dsp:cNvPr id="0" name=""/>
        <dsp:cNvSpPr/>
      </dsp:nvSpPr>
      <dsp:spPr>
        <a:xfrm>
          <a:off x="3771900" y="2286000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Tâche 3</a:t>
          </a:r>
        </a:p>
      </dsp:txBody>
      <dsp:txXfrm>
        <a:off x="3811568" y="2325668"/>
        <a:ext cx="2892464" cy="733265"/>
      </dsp:txXfrm>
    </dsp:sp>
    <dsp:sp modelId="{8E3E0F14-986D-4E1A-8CCE-EF2ADEAF4292}">
      <dsp:nvSpPr>
        <dsp:cNvPr id="0" name=""/>
        <dsp:cNvSpPr/>
      </dsp:nvSpPr>
      <dsp:spPr>
        <a:xfrm>
          <a:off x="3771900" y="3200176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Tâche 4</a:t>
          </a:r>
        </a:p>
      </dsp:txBody>
      <dsp:txXfrm>
        <a:off x="3811568" y="3239844"/>
        <a:ext cx="2892464" cy="73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2738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05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1" i="0" noProof="1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Film </a:t>
            </a:r>
          </a:p>
          <a:p>
            <a:pPr marL="0" marR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0" i="0" noProof="1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(Intermédiaire)</a:t>
            </a:r>
          </a:p>
          <a:p>
            <a:pPr marL="0" marR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1" i="0" noProof="1">
                <a:solidFill>
                  <a:srgbClr val="FF0000"/>
                </a:solidFill>
                <a:latin typeface="Segoe UI"/>
                <a:ea typeface="Calibri"/>
                <a:cs typeface="Times New Roman"/>
              </a:rPr>
              <a:t> </a:t>
            </a:r>
          </a:p>
          <a:p>
            <a:pPr marL="0" marR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Pour reproduire les effets de cette diapositive, procédez comme suit :</a:t>
            </a:r>
          </a:p>
          <a:p>
            <a:pPr marL="0" marR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fr-FR" sz="1200" noProof="1">
              <a:latin typeface="+mn-lt"/>
              <a:ea typeface="Calibri"/>
              <a:cs typeface="Times New Roman"/>
            </a:endParaRP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Accueil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Diapositives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Disposition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puis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Vide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Création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Thèmes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la flèche en regard de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Couleurs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puis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Contiguïté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Insertion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Images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Image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le volet gauche de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Insérer une image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le lecteur ou la bibliothèque contenant l’image de film.  Dans le volet droit de la boîte de dialogue, cliquez sur l’image de film, puis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Insérer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diapositive, sélectionnez l’image.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Outils Image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cliquez sur la flèche située dans le coin inférieur du groupe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Taille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pour lancer la boîte de dialogue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Format de l’image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de l’image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 et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rotation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définissez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Hauteur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7,67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et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Largeur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25,65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de l’image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ensuite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procédez comme suit 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Horizontal :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-0,12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à partir du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Coin supérieur gauche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Vertical :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5,08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à partir du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Coin supérieur gauche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8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de l’image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Ombre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Ombre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procédez comme suit 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Couleur :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Marron, Texte 1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(sous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Couleurs du thème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première ligne, deuxième option à partir de la gauche).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 :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100 %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Flou :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12 pt.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Angle :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45 degrés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Distance :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5 pt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9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Fermez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de l’image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9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Insertion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Média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puis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Vidéo à partir du fichier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9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le volet gauche de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Insérer une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le lecteur ou la bibliothèque contenant la vidéo.  Dans le volet droit de la boîte de dialogue, cliquez sur la première vidéo voulue, puis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Insérer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9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Sélectionnez la vidéo.</a:t>
            </a:r>
            <a:r>
              <a:rPr lang="fr-FR" sz="1200" b="0" i="0" baseline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 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Outils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cliquez sur la flèche située dans le coin inférieur droit du groupe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Styles de vidéo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pour lancer la boîte de dialogue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Format vidéo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9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 et rotation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définissez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Largeur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8,50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et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Hauteur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5,74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Option 1 : 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Échelle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désactivez la case à cocher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Proportionnelle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pour définir une taille non proportionnelle.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Option 2 : 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Rogner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 du rognage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définissez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Largeur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8.50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et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Hauteur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5,74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 Dans le volet droit, dans la section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Rogner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 de l’image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ajustez les options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Décalage X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Décalage Y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pour afficher la partie désirée de la vidéo.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</a:t>
            </a:r>
            <a:r>
              <a:rPr lang="fr-FR" sz="1200" b="0" i="0" baseline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 Dans le volet droit, 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 sur la diapositive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définissez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Horizontal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0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et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Vertical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6,09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Sélectionnez la vidéo. 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Animations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Minutage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sélectionnez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Après la précédente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à droite de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Démarrer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Accueil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Dessin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Organiser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puis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Mettre à l’arrière-plan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Insertion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Média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puis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Vidéo à partir du fichier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le volet gauche de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Insérer une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le lecteur ou la bibliothèque contenant la vidéo.  Dans le volet droit de la boîte de dialogue, cliquez sur la seconde vidéo voulue, puis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Insérer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Sélectionnez la seconde vidéo.</a:t>
            </a:r>
            <a:r>
              <a:rPr lang="fr-FR" sz="1200" b="0" i="0" baseline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Outils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cliquez sur la flèche située dans le coin inférieur droit du groupe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Styles de vidéo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pour lancer la boîte de dialogue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Format vidéo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 et rotation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définissez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Largeur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8,50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et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Hauteur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5,74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 sur la diapositive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définissez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Horizontal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8,43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et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Vertical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6,35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Sélectionnez la vidéo.</a:t>
            </a:r>
            <a:r>
              <a:rPr lang="fr-FR" sz="1200" b="0" i="0" baseline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Animations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Minutage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sélectionnez à droite de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Démarrer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Après la précédente.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Accueil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Dessin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Organiser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puis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Mettre à l’arrière-plan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Insertion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Média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puis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Vidéo à partir du fichier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le volet gauche de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Insérer une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le lecteur ou la bibliothèque contenant la vidéo.  Dans le volet droit de la boîte de dialogue, cliquez sur la troisième vidéo voulue, puis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Insérer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Sélectionnez la vidéo.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Outils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cliquez sur la flèche située dans le coin inférieur droit du groupe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Styles de vidéo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pour lancer la boîte de dialogue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Format vidéo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Taille et rotation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définissez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Largeur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8,50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et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Hauteur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5,74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Dans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dans le volet gauche. Dans le volet droit, sous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Position sur la diapositive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définissez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Horizontal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16,89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et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Vertical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6,35 cm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Sélectionnez la vidéo. 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Animations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Minutage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sélectionnez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Après la précédente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à droite de l’option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Démarrer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Accueil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dans le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Dessin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Organiser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puis sur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Mettre à l’arrière-plan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4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Fermez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Format vidéo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457200" marR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 </a:t>
            </a:r>
          </a:p>
          <a:p>
            <a:pPr marL="457200" marR="0" indent="-402336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Pour reproduire les effets d’arrière-plan de cette diapositive, procédez comme suit :</a:t>
            </a:r>
          </a:p>
          <a:p>
            <a:pPr marL="457200" marR="0" indent="-402336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fr-FR" sz="1200" noProof="1">
              <a:latin typeface="+mn-lt"/>
              <a:ea typeface="Calibri"/>
              <a:cs typeface="Times New Roman"/>
            </a:endParaRP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Sous l’onglet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Création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, cliquez sur la flèche située dans le coin inférieur droit du groupe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Arrière-plan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pour ouvrir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Mise en forme de l’arrière-plan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Sous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Points de dégradé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cliquez sur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Ajouter un point de dégradé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ou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Supprimer le point de dégradé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jusqu’à ce que deux points apparaissent sur le curseur. Personnalisez les points de dégradé comme suit 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Sélectionnez le premier point sur le curseur, puis procédez comme suit :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Dans la zone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entrez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40 %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Cliquez sur le bouton en regard de l’option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Couleur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puis, sous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Couleurs du thème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cliquez sur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Brun tanné, Accentuation5, plus clair 80 %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(seconde ligne, neuvième option à partir de la gauche).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Sélectionnez le dernier point sur le curseur, puis procédez comme suit : 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Dans la zone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entrez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100 %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Cliquez sur le bouton en regard de l’option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Couleur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puis, sous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Couleurs du thème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cliquez sur </a:t>
            </a:r>
            <a:r>
              <a:rPr lang="fr-FR" sz="1200" b="1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Brun tanné, Accentuation6, plus sombre 25 %</a:t>
            </a:r>
            <a:r>
              <a:rPr lang="fr-FR" sz="1200" b="0" i="0" noProof="1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(cinquième ligne, dixième option à partir de la gauche).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Fermez la boîte de dialogue </a:t>
            </a:r>
            <a:r>
              <a:rPr lang="fr-FR" sz="1200" b="1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Mise en forme de l’arrière-plan</a:t>
            </a:r>
            <a:r>
              <a:rPr lang="fr-FR" sz="1200" b="0" i="0" noProof="1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0" indent="0" algn="l" defTabSz="914400">
              <a:buNone/>
            </a:pPr>
            <a:endParaRPr lang="fr-FR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25EA473-29BD-4E10-A169-CB6EBA479717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6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F436D-8113-49EF-88B4-D4BB59F44D9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8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wm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openxmlformats.org/officeDocument/2006/relationships/image" Target="../media/image12.png"/><Relationship Id="rId5" Type="http://schemas.microsoft.com/office/2007/relationships/media" Target="../media/media3.wmv"/><Relationship Id="rId10" Type="http://schemas.openxmlformats.org/officeDocument/2006/relationships/image" Target="../media/image11.png"/><Relationship Id="rId4" Type="http://schemas.openxmlformats.org/officeDocument/2006/relationships/video" Target="../media/media2.wm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42985255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53212" y="434340"/>
          <a:ext cx="8037576" cy="598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reeform 9"/>
          <p:cNvSpPr/>
          <p:nvPr/>
        </p:nvSpPr>
        <p:spPr>
          <a:xfrm>
            <a:off x="2892055" y="2743200"/>
            <a:ext cx="404038" cy="3359887"/>
          </a:xfrm>
          <a:custGeom>
            <a:avLst/>
            <a:gdLst>
              <a:gd name="connsiteX0" fmla="*/ 0 w 488731"/>
              <a:gd name="connsiteY0" fmla="*/ 1907628 h 1907628"/>
              <a:gd name="connsiteX1" fmla="*/ 315310 w 488731"/>
              <a:gd name="connsiteY1" fmla="*/ 1907628 h 1907628"/>
              <a:gd name="connsiteX2" fmla="*/ 299545 w 488731"/>
              <a:gd name="connsiteY2" fmla="*/ 0 h 1907628"/>
              <a:gd name="connsiteX3" fmla="*/ 488731 w 488731"/>
              <a:gd name="connsiteY3" fmla="*/ 0 h 19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31" h="1907628">
                <a:moveTo>
                  <a:pt x="0" y="1907628"/>
                </a:moveTo>
                <a:lnTo>
                  <a:pt x="315310" y="1907628"/>
                </a:lnTo>
                <a:lnTo>
                  <a:pt x="299545" y="0"/>
                </a:lnTo>
                <a:lnTo>
                  <a:pt x="488731" y="0"/>
                </a:lnTo>
              </a:path>
            </a:pathLst>
          </a:cu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36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73FFB-DAE9-462A-BBAB-A7460594A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573FFB-DAE9-462A-BBAB-A7460594A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616C0-0F4D-4933-9F50-7F2EE71A2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31616C0-0F4D-4933-9F50-7F2EE71A2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5AFCE7-F2E3-402A-BCC2-EA5EE8A88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B5AFCE7-F2E3-402A-BCC2-EA5EE8A88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302AA-031A-47B9-B232-3F6F0DA30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56302AA-031A-47B9-B232-3F6F0DA30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3A91CF-B24C-4BE9-ADFD-AD19EC7C7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F3A91CF-B24C-4BE9-ADFD-AD19EC7C7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FC3926-C5DC-415A-998E-07DE6B47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1FC3926-C5DC-415A-998E-07DE6B47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57871-8BD2-4D87-A9C1-CD2E85AB2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5D57871-8BD2-4D87-A9C1-CD2E85AB2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7232B-595E-4876-8766-9B58F1C7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207232B-595E-4876-8766-9B58F1C7A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31FF3E-15EF-46F8-B3B4-0A42A335B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331FF3E-15EF-46F8-B3B4-0A42A335B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1666E-BD92-4284-82F8-25ACE8838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251666E-BD92-4284-82F8-25ACE8838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B042D-1936-4908-A4B3-602ACD964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7DDB042D-1936-4908-A4B3-602ACD964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27DEE9-48D6-4144-8DA7-3EAD052FB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5E27DEE9-48D6-4144-8DA7-3EAD052FB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ADFEE9-796F-4466-A81D-829AC3C96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37ADFEE9-796F-4466-A81D-829AC3C96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94BE38-920F-402F-BE0E-6FBCA5137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2694BE38-920F-402F-BE0E-6FBCA5137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F5259-13ED-429A-ACE4-6710D87CA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B76F5259-13ED-429A-ACE4-6710D87CA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8D5737-F7B5-4C2A-B129-6547AEFC9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368D5737-F7B5-4C2A-B129-6547AEFC9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E95209-3916-41DD-AD26-1904A76D7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E0E95209-3916-41DD-AD26-1904A76D7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28E21A-E6D3-41E8-A3B2-B020993C6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2E28E21A-E6D3-41E8-A3B2-B020993C6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6A031-FE8B-4CA6-B255-C3F3D18B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7D6A031-FE8B-4CA6-B255-C3F3D18B3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10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e contenu 2" descr="Liste d’images continue" title="SmartArt"/>
          <p:cNvGraphicFramePr>
            <a:graphicFrameLocks/>
          </p:cNvGraphicFramePr>
          <p:nvPr>
            <p:extLst/>
          </p:nvPr>
        </p:nvGraphicFramePr>
        <p:xfrm>
          <a:off x="628650" y="2171701"/>
          <a:ext cx="7886701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306" y="1131570"/>
            <a:ext cx="8113778" cy="994172"/>
          </a:xfrm>
        </p:spPr>
        <p:txBody>
          <a:bodyPr>
            <a:normAutofit fontScale="90000"/>
          </a:bodyPr>
          <a:lstStyle/>
          <a:p>
            <a:r>
              <a:rPr lang="fr-FR" dirty="0"/>
              <a:t>Graphique Smart Art Liste d’images Continue</a:t>
            </a:r>
          </a:p>
        </p:txBody>
      </p:sp>
    </p:spTree>
    <p:extLst>
      <p:ext uri="{BB962C8B-B14F-4D97-AF65-F5344CB8AC3E}">
        <p14:creationId xmlns:p14="http://schemas.microsoft.com/office/powerpoint/2010/main" val="236649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2 Acheivement_v2.wmv">
            <a:hlinkClick r:id="" action="ppaction://noaction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>
            <a:lum contrast="20000"/>
          </a:blip>
          <a:srcRect l="10334" r="4722"/>
          <a:stretch/>
        </p:blipFill>
        <p:spPr>
          <a:xfrm>
            <a:off x="6083930" y="2194560"/>
            <a:ext cx="3079648" cy="2066544"/>
          </a:xfrm>
          <a:prstGeom prst="rect">
            <a:avLst/>
          </a:prstGeom>
        </p:spPr>
      </p:pic>
      <p:pic>
        <p:nvPicPr>
          <p:cNvPr id="6" name="13 Acheivement_v2.wmv">
            <a:hlinkClick r:id="" action="ppaction://noaction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0"/>
          <a:srcRect l="7827" t="443" r="6830" b="-443"/>
          <a:stretch/>
        </p:blipFill>
        <p:spPr>
          <a:xfrm>
            <a:off x="3032911" y="2190395"/>
            <a:ext cx="3094140" cy="2066544"/>
          </a:xfrm>
          <a:prstGeom prst="rect">
            <a:avLst/>
          </a:prstGeom>
        </p:spPr>
      </p:pic>
      <p:pic>
        <p:nvPicPr>
          <p:cNvPr id="7" name="14 Acheivement_v2.wmv">
            <a:hlinkClick r:id="" action="ppaction://noaction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1"/>
          <a:srcRect l="10025" r="5514"/>
          <a:stretch/>
        </p:blipFill>
        <p:spPr>
          <a:xfrm>
            <a:off x="-2" y="2194560"/>
            <a:ext cx="3063240" cy="20672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965" y="1828800"/>
            <a:ext cx="9237931" cy="2761309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544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6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Diagramme pyramidal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98560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Liste d’images animée avec des onglets textuels en couleur</Template>
  <TotalTime>0</TotalTime>
  <Words>58</Words>
  <Application>Microsoft Office PowerPoint</Application>
  <PresentationFormat>Affichage à l'écran (4:3)</PresentationFormat>
  <Paragraphs>85</Paragraphs>
  <Slides>5</Slides>
  <Notes>5</Notes>
  <HiddenSlides>0</HiddenSlides>
  <MMClips>3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Corbel</vt:lpstr>
      <vt:lpstr>Gill Sans MT</vt:lpstr>
      <vt:lpstr>Segoe UI</vt:lpstr>
      <vt:lpstr>Times New Roman</vt:lpstr>
      <vt:lpstr>Thème Office</vt:lpstr>
      <vt:lpstr>Présentation PowerPoint</vt:lpstr>
      <vt:lpstr>Présentation PowerPoint</vt:lpstr>
      <vt:lpstr>Graphique Smart Art Liste d’images Continue</vt:lpstr>
      <vt:lpstr>Présentation PowerPoint</vt:lpstr>
      <vt:lpstr>Diagramme pyramidal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2017-10-05T08:55:49Z</dcterms:created>
  <dcterms:modified xsi:type="dcterms:W3CDTF">2017-10-05T12:10:00Z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